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sldIdLst>
    <p:sldId id="297" r:id="rId2"/>
    <p:sldId id="298" r:id="rId3"/>
    <p:sldId id="299" r:id="rId4"/>
    <p:sldId id="300" r:id="rId5"/>
    <p:sldId id="301" r:id="rId6"/>
    <p:sldId id="302" r:id="rId7"/>
    <p:sldId id="303" r:id="rId8"/>
    <p:sldId id="304" r:id="rId9"/>
    <p:sldId id="305" r:id="rId10"/>
    <p:sldId id="306" r:id="rId11"/>
    <p:sldId id="307" r:id="rId12"/>
    <p:sldId id="308" r:id="rId13"/>
    <p:sldId id="30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8"/>
    <p:restoredTop sz="94694"/>
  </p:normalViewPr>
  <p:slideViewPr>
    <p:cSldViewPr snapToGrid="0" snapToObjects="1">
      <p:cViewPr varScale="1">
        <p:scale>
          <a:sx n="95" d="100"/>
          <a:sy n="95" d="100"/>
        </p:scale>
        <p:origin x="68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F07E66-C4CC-7840-83FF-CDA756E37027}" type="datetimeFigureOut">
              <a:rPr lang="en-US" smtClean="0"/>
              <a:t>4/23/19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4C7641-B765-5847-8BD3-AFDE80B69317}" type="slidenum">
              <a:rPr lang="en-US" smtClean="0"/>
              <a:t>‹#›</a:t>
            </a:fld>
            <a:endParaRPr lang="en-US"/>
          </a:p>
        </p:txBody>
      </p:sp>
    </p:spTree>
    <p:extLst>
      <p:ext uri="{BB962C8B-B14F-4D97-AF65-F5344CB8AC3E}">
        <p14:creationId xmlns:p14="http://schemas.microsoft.com/office/powerpoint/2010/main" val="3264227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uFillTx/>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32D9F-97D4-C44B-A8EB-36EB807E7061}" type="slidenum">
              <a:rPr kumimoji="0" 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0502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uFillTx/>
              </a:defRPr>
            </a:lvl1pPr>
          </a:lstStyle>
          <a:p>
            <a:r>
              <a:rPr lang="en-US">
                <a:uFillTx/>
              </a:rPr>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uFillTx/>
              </a:defRPr>
            </a:lvl1pPr>
            <a:lvl2pPr marL="457200" indent="0" algn="ctr">
              <a:buNone/>
              <a:defRPr>
                <a:solidFill>
                  <a:schemeClr val="tx1">
                    <a:tint val="75000"/>
                  </a:schemeClr>
                </a:solidFill>
                <a:uFillTx/>
              </a:defRPr>
            </a:lvl2pPr>
            <a:lvl3pPr marL="914400" indent="0" algn="ctr">
              <a:buNone/>
              <a:defRPr>
                <a:solidFill>
                  <a:schemeClr val="tx1">
                    <a:tint val="75000"/>
                  </a:schemeClr>
                </a:solidFill>
                <a:uFillTx/>
              </a:defRPr>
            </a:lvl3pPr>
            <a:lvl4pPr marL="1371600" indent="0" algn="ctr">
              <a:buNone/>
              <a:defRPr>
                <a:solidFill>
                  <a:schemeClr val="tx1">
                    <a:tint val="75000"/>
                  </a:schemeClr>
                </a:solidFill>
                <a:uFillTx/>
              </a:defRPr>
            </a:lvl4pPr>
            <a:lvl5pPr marL="1828800" indent="0" algn="ctr">
              <a:buNone/>
              <a:defRPr>
                <a:solidFill>
                  <a:schemeClr val="tx1">
                    <a:tint val="75000"/>
                  </a:schemeClr>
                </a:solidFill>
                <a:uFillTx/>
              </a:defRPr>
            </a:lvl5pPr>
            <a:lvl6pPr marL="2286000" indent="0" algn="ctr">
              <a:buNone/>
              <a:defRPr>
                <a:solidFill>
                  <a:schemeClr val="tx1">
                    <a:tint val="75000"/>
                  </a:schemeClr>
                </a:solidFill>
                <a:uFillTx/>
              </a:defRPr>
            </a:lvl6pPr>
            <a:lvl7pPr marL="2743200" indent="0" algn="ctr">
              <a:buNone/>
              <a:defRPr>
                <a:solidFill>
                  <a:schemeClr val="tx1">
                    <a:tint val="75000"/>
                  </a:schemeClr>
                </a:solidFill>
                <a:uFillTx/>
              </a:defRPr>
            </a:lvl7pPr>
            <a:lvl8pPr marL="3200400" indent="0" algn="ctr">
              <a:buNone/>
              <a:defRPr>
                <a:solidFill>
                  <a:schemeClr val="tx1">
                    <a:tint val="75000"/>
                  </a:schemeClr>
                </a:solidFill>
                <a:uFillTx/>
              </a:defRPr>
            </a:lvl8pPr>
            <a:lvl9pPr marL="3657600" indent="0" algn="ctr">
              <a:buNone/>
              <a:defRPr>
                <a:solidFill>
                  <a:schemeClr val="tx1">
                    <a:tint val="75000"/>
                  </a:schemeClr>
                </a:solidFill>
                <a:uFillTx/>
              </a:defRPr>
            </a:lvl9pPr>
          </a:lstStyle>
          <a:p>
            <a:r>
              <a:rPr lang="en-US">
                <a:uFillTx/>
              </a:rPr>
              <a:t>Click to edit Master subtitle style</a:t>
            </a:r>
          </a:p>
        </p:txBody>
      </p:sp>
      <p:sp>
        <p:nvSpPr>
          <p:cNvPr id="4" name="Date Placeholder 3"/>
          <p:cNvSpPr>
            <a:spLocks noGrp="1"/>
          </p:cNvSpPr>
          <p:nvPr>
            <p:ph type="dt" sz="half" idx="10"/>
          </p:nvPr>
        </p:nvSpPr>
        <p:spPr/>
        <p:txBody>
          <a:bodyPr/>
          <a:lstStyle/>
          <a:p>
            <a:fld id="{4AAD347D-5ACD-4C99-B74B-A9C85AD731AF}" type="datetimeFigureOut">
              <a:rPr lang="en-US" smtClean="0">
                <a:uFillTx/>
              </a:rPr>
              <a:t>4/23/19</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uFillTx/>
              </a:rPr>
              <a:t>‹#›</a:t>
            </a:fld>
            <a:endParaRPr lang="en-US">
              <a:uFillTx/>
            </a:endParaRPr>
          </a:p>
        </p:txBody>
      </p:sp>
    </p:spTree>
    <p:extLst>
      <p:ext uri="{BB962C8B-B14F-4D97-AF65-F5344CB8AC3E}">
        <p14:creationId xmlns:p14="http://schemas.microsoft.com/office/powerpoint/2010/main" val="1232989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p>
        </p:txBody>
      </p:sp>
      <p:sp>
        <p:nvSpPr>
          <p:cNvPr id="3" name="Content Placeholder 2"/>
          <p:cNvSpPr>
            <a:spLocks noGrp="1"/>
          </p:cNvSpPr>
          <p:nvPr>
            <p:ph idx="1"/>
          </p:nvPr>
        </p:nvSpPr>
        <p:spPr/>
        <p:txBody>
          <a:body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10"/>
          </p:nvPr>
        </p:nvSpPr>
        <p:spPr/>
        <p:txBody>
          <a:bodyPr/>
          <a:lstStyle/>
          <a:p>
            <a:fld id="{4509A250-FF31-4206-8172-F9D3106AACB1}" type="datetimeFigureOut">
              <a:rPr lang="en-US" smtClean="0">
                <a:uFillTx/>
              </a:rPr>
              <a:t>4/23/19</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uFillTx/>
              </a:rPr>
              <a:t>‹#›</a:t>
            </a:fld>
            <a:endParaRPr lang="en-US">
              <a:uFillTx/>
            </a:endParaRPr>
          </a:p>
        </p:txBody>
      </p:sp>
    </p:spTree>
    <p:extLst>
      <p:ext uri="{BB962C8B-B14F-4D97-AF65-F5344CB8AC3E}">
        <p14:creationId xmlns:p14="http://schemas.microsoft.com/office/powerpoint/2010/main" val="523180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uFillTx/>
              </a:defRPr>
            </a:lvl1pPr>
          </a:lstStyle>
          <a:p>
            <a:r>
              <a:rPr lang="en-US">
                <a:uFillTx/>
              </a:rPr>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uFillTx/>
              </a:defRPr>
            </a:lvl1pPr>
            <a:lvl2pPr marL="457200" indent="0">
              <a:buNone/>
              <a:defRPr sz="1800">
                <a:solidFill>
                  <a:schemeClr val="tx1">
                    <a:tint val="75000"/>
                  </a:schemeClr>
                </a:solidFill>
                <a:uFillTx/>
              </a:defRPr>
            </a:lvl2pPr>
            <a:lvl3pPr marL="914400" indent="0">
              <a:buNone/>
              <a:defRPr sz="1600">
                <a:solidFill>
                  <a:schemeClr val="tx1">
                    <a:tint val="75000"/>
                  </a:schemeClr>
                </a:solidFill>
                <a:uFillTx/>
              </a:defRPr>
            </a:lvl3pPr>
            <a:lvl4pPr marL="1371600" indent="0">
              <a:buNone/>
              <a:defRPr sz="1400">
                <a:solidFill>
                  <a:schemeClr val="tx1">
                    <a:tint val="75000"/>
                  </a:schemeClr>
                </a:solidFill>
                <a:uFillTx/>
              </a:defRPr>
            </a:lvl4pPr>
            <a:lvl5pPr marL="1828800" indent="0">
              <a:buNone/>
              <a:defRPr sz="1400">
                <a:solidFill>
                  <a:schemeClr val="tx1">
                    <a:tint val="75000"/>
                  </a:schemeClr>
                </a:solidFill>
                <a:uFillTx/>
              </a:defRPr>
            </a:lvl5pPr>
            <a:lvl6pPr marL="2286000" indent="0">
              <a:buNone/>
              <a:defRPr sz="1400">
                <a:solidFill>
                  <a:schemeClr val="tx1">
                    <a:tint val="75000"/>
                  </a:schemeClr>
                </a:solidFill>
                <a:uFillTx/>
              </a:defRPr>
            </a:lvl6pPr>
            <a:lvl7pPr marL="2743200" indent="0">
              <a:buNone/>
              <a:defRPr sz="1400">
                <a:solidFill>
                  <a:schemeClr val="tx1">
                    <a:tint val="75000"/>
                  </a:schemeClr>
                </a:solidFill>
                <a:uFillTx/>
              </a:defRPr>
            </a:lvl7pPr>
            <a:lvl8pPr marL="3200400" indent="0">
              <a:buNone/>
              <a:defRPr sz="1400">
                <a:solidFill>
                  <a:schemeClr val="tx1">
                    <a:tint val="75000"/>
                  </a:schemeClr>
                </a:solidFill>
                <a:uFillTx/>
              </a:defRPr>
            </a:lvl8pPr>
            <a:lvl9pPr marL="3657600" indent="0">
              <a:buNone/>
              <a:defRPr sz="1400">
                <a:solidFill>
                  <a:schemeClr val="tx1">
                    <a:tint val="75000"/>
                  </a:schemeClr>
                </a:solidFill>
                <a:uFillTx/>
              </a:defRPr>
            </a:lvl9pPr>
          </a:lstStyle>
          <a:p>
            <a:pPr lvl="0"/>
            <a:r>
              <a:rPr lang="en-US">
                <a:uFillTx/>
              </a:rPr>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uFillTx/>
              </a:rPr>
              <a:t>4/23/19</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uFillTx/>
              </a:rPr>
              <a:t>‹#›</a:t>
            </a:fld>
            <a:endParaRPr lang="en-US">
              <a:uFillTx/>
            </a:endParaRPr>
          </a:p>
        </p:txBody>
      </p:sp>
    </p:spTree>
    <p:extLst>
      <p:ext uri="{BB962C8B-B14F-4D97-AF65-F5344CB8AC3E}">
        <p14:creationId xmlns:p14="http://schemas.microsoft.com/office/powerpoint/2010/main" val="721731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uFillTx/>
              </a:defRPr>
            </a:lvl1pPr>
            <a:lvl2pPr>
              <a:defRPr sz="1600">
                <a:uFillTx/>
              </a:defRPr>
            </a:lvl2pPr>
            <a:lvl3pPr>
              <a:defRPr sz="1400">
                <a:uFillTx/>
              </a:defRPr>
            </a:lvl3pPr>
            <a:lvl4pPr>
              <a:defRPr sz="1200">
                <a:uFillTx/>
              </a:defRPr>
            </a:lvl4pPr>
            <a:lvl5pPr>
              <a:defRPr sz="1200">
                <a:uFillTx/>
              </a:defRPr>
            </a:lvl5pPr>
            <a:lvl6pPr>
              <a:defRPr sz="1200">
                <a:uFillTx/>
              </a:defRPr>
            </a:lvl6pPr>
            <a:lvl7pPr>
              <a:defRPr sz="1200">
                <a:uFillTx/>
              </a:defRPr>
            </a:lvl7pPr>
            <a:lvl8pPr>
              <a:defRPr sz="1200">
                <a:uFillTx/>
              </a:defRPr>
            </a:lvl8pPr>
            <a:lvl9pPr>
              <a:defRPr sz="1200">
                <a:uFillTx/>
              </a:defRPr>
            </a:lvl9p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uFillTx/>
              </a:defRPr>
            </a:lvl1pPr>
            <a:lvl2pPr>
              <a:defRPr sz="1600">
                <a:uFillTx/>
              </a:defRPr>
            </a:lvl2pPr>
            <a:lvl3pPr>
              <a:defRPr sz="1400">
                <a:uFillTx/>
              </a:defRPr>
            </a:lvl3pPr>
            <a:lvl4pPr>
              <a:defRPr sz="1200">
                <a:uFillTx/>
              </a:defRPr>
            </a:lvl4pPr>
            <a:lvl5pPr>
              <a:defRPr sz="1200">
                <a:uFillTx/>
              </a:defRPr>
            </a:lvl5pPr>
            <a:lvl6pPr>
              <a:defRPr sz="1200">
                <a:uFillTx/>
              </a:defRPr>
            </a:lvl6pPr>
            <a:lvl7pPr>
              <a:defRPr sz="1200">
                <a:uFillTx/>
              </a:defRPr>
            </a:lvl7pPr>
            <a:lvl8pPr>
              <a:defRPr sz="1200">
                <a:uFillTx/>
              </a:defRPr>
            </a:lvl8pPr>
            <a:lvl9pPr>
              <a:defRPr sz="1200">
                <a:uFillTx/>
              </a:defRPr>
            </a:lvl9p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5" name="Date Placeholder 4"/>
          <p:cNvSpPr>
            <a:spLocks noGrp="1"/>
          </p:cNvSpPr>
          <p:nvPr>
            <p:ph type="dt" sz="half" idx="10"/>
          </p:nvPr>
        </p:nvSpPr>
        <p:spPr/>
        <p:txBody>
          <a:bodyPr/>
          <a:lstStyle/>
          <a:p>
            <a:fld id="{9796027F-7875-4030-9381-8BD8C4F21935}" type="datetimeFigureOut">
              <a:rPr lang="en-US" smtClean="0">
                <a:uFillTx/>
              </a:rPr>
              <a:t>4/23/19</a:t>
            </a:fld>
            <a:endParaRPr lang="en-US">
              <a:uFillTx/>
            </a:endParaRPr>
          </a:p>
        </p:txBody>
      </p:sp>
      <p:sp>
        <p:nvSpPr>
          <p:cNvPr id="6" name="Footer Placeholder 5"/>
          <p:cNvSpPr>
            <a:spLocks noGrp="1"/>
          </p:cNvSpPr>
          <p:nvPr>
            <p:ph type="ftr" sz="quarter" idx="11"/>
          </p:nvPr>
        </p:nvSpPr>
        <p:spPr/>
        <p:txBody>
          <a:bodyPr/>
          <a:lstStyle/>
          <a:p>
            <a:endParaRPr lang="en-US">
              <a:uFillTx/>
            </a:endParaRPr>
          </a:p>
        </p:txBody>
      </p:sp>
      <p:sp>
        <p:nvSpPr>
          <p:cNvPr id="7" name="Slide Number Placeholder 6"/>
          <p:cNvSpPr>
            <a:spLocks noGrp="1"/>
          </p:cNvSpPr>
          <p:nvPr>
            <p:ph type="sldNum" sz="quarter" idx="12"/>
          </p:nvPr>
        </p:nvSpPr>
        <p:spPr/>
        <p:txBody>
          <a:bodyPr/>
          <a:lstStyle/>
          <a:p>
            <a:fld id="{D57F1E4F-1CFF-5643-939E-02111984F565}" type="slidenum">
              <a:rPr lang="en-US" smtClean="0">
                <a:uFillTx/>
              </a:rPr>
              <a:t>‹#›</a:t>
            </a:fld>
            <a:endParaRPr lang="en-US">
              <a:uFillTx/>
            </a:endParaRPr>
          </a:p>
        </p:txBody>
      </p:sp>
    </p:spTree>
    <p:extLst>
      <p:ext uri="{BB962C8B-B14F-4D97-AF65-F5344CB8AC3E}">
        <p14:creationId xmlns:p14="http://schemas.microsoft.com/office/powerpoint/2010/main" val="3868678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uFillTx/>
              </a:defRPr>
            </a:lvl1pPr>
          </a:lstStyle>
          <a:p>
            <a:r>
              <a:rPr lang="en-US">
                <a:uFillTx/>
              </a:rPr>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uFillTx/>
              </a:defRPr>
            </a:lvl1pPr>
            <a:lvl2pPr>
              <a:defRPr sz="1600">
                <a:uFillTx/>
              </a:defRPr>
            </a:lvl2pPr>
            <a:lvl3pPr>
              <a:defRPr sz="1400">
                <a:uFillTx/>
              </a:defRPr>
            </a:lvl3pPr>
            <a:lvl4pPr>
              <a:defRPr sz="1200">
                <a:uFillTx/>
              </a:defRPr>
            </a:lvl4pPr>
            <a:lvl5pPr>
              <a:defRPr sz="1200">
                <a:uFillTx/>
              </a:defRPr>
            </a:lvl5pPr>
            <a:lvl6pPr>
              <a:defRPr sz="1200">
                <a:uFillTx/>
              </a:defRPr>
            </a:lvl6pPr>
            <a:lvl7pPr>
              <a:defRPr sz="1200">
                <a:uFillTx/>
              </a:defRPr>
            </a:lvl7pPr>
            <a:lvl8pPr>
              <a:defRPr sz="1200">
                <a:uFillTx/>
              </a:defRPr>
            </a:lvl8pPr>
            <a:lvl9pPr>
              <a:defRPr sz="1200">
                <a:uFillTx/>
              </a:defRPr>
            </a:lvl9p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uFillTx/>
              </a:defRPr>
            </a:lvl1pPr>
            <a:lvl2pPr>
              <a:defRPr sz="1600">
                <a:uFillTx/>
              </a:defRPr>
            </a:lvl2pPr>
            <a:lvl3pPr>
              <a:defRPr sz="1400">
                <a:uFillTx/>
              </a:defRPr>
            </a:lvl3pPr>
            <a:lvl4pPr>
              <a:defRPr sz="1200">
                <a:uFillTx/>
              </a:defRPr>
            </a:lvl4pPr>
            <a:lvl5pPr>
              <a:defRPr sz="1200">
                <a:uFillTx/>
              </a:defRPr>
            </a:lvl5pPr>
            <a:lvl6pPr>
              <a:defRPr sz="1200">
                <a:uFillTx/>
              </a:defRPr>
            </a:lvl6pPr>
            <a:lvl7pPr>
              <a:defRPr sz="1200">
                <a:uFillTx/>
              </a:defRPr>
            </a:lvl7pPr>
            <a:lvl8pPr>
              <a:defRPr sz="1200">
                <a:uFillTx/>
              </a:defRPr>
            </a:lvl8pPr>
            <a:lvl9pPr>
              <a:defRPr sz="1200">
                <a:uFillTx/>
              </a:defRPr>
            </a:lvl9p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7" name="Date Placeholder 6"/>
          <p:cNvSpPr>
            <a:spLocks noGrp="1"/>
          </p:cNvSpPr>
          <p:nvPr>
            <p:ph type="dt" sz="half" idx="10"/>
          </p:nvPr>
        </p:nvSpPr>
        <p:spPr/>
        <p:txBody>
          <a:bodyPr/>
          <a:lstStyle/>
          <a:p>
            <a:fld id="{9796027F-7875-4030-9381-8BD8C4F21935}" type="datetimeFigureOut">
              <a:rPr lang="en-US" smtClean="0">
                <a:uFillTx/>
              </a:rPr>
              <a:t>4/23/19</a:t>
            </a:fld>
            <a:endParaRPr lang="en-US">
              <a:uFillTx/>
            </a:endParaRPr>
          </a:p>
        </p:txBody>
      </p:sp>
      <p:sp>
        <p:nvSpPr>
          <p:cNvPr id="8" name="Footer Placeholder 7"/>
          <p:cNvSpPr>
            <a:spLocks noGrp="1"/>
          </p:cNvSpPr>
          <p:nvPr>
            <p:ph type="ftr" sz="quarter" idx="11"/>
          </p:nvPr>
        </p:nvSpPr>
        <p:spPr/>
        <p:txBody>
          <a:bodyPr/>
          <a:lstStyle/>
          <a:p>
            <a:endParaRPr lang="en-US">
              <a:uFillTx/>
            </a:endParaRPr>
          </a:p>
        </p:txBody>
      </p:sp>
      <p:sp>
        <p:nvSpPr>
          <p:cNvPr id="9" name="Slide Number Placeholder 8"/>
          <p:cNvSpPr>
            <a:spLocks noGrp="1"/>
          </p:cNvSpPr>
          <p:nvPr>
            <p:ph type="sldNum" sz="quarter" idx="12"/>
          </p:nvPr>
        </p:nvSpPr>
        <p:spPr/>
        <p:txBody>
          <a:bodyPr/>
          <a:lstStyle/>
          <a:p>
            <a:fld id="{D57F1E4F-1CFF-5643-939E-02111984F565}" type="slidenum">
              <a:rPr lang="en-US" smtClean="0">
                <a:uFillTx/>
              </a:rPr>
              <a:t>‹#›</a:t>
            </a:fld>
            <a:endParaRPr lang="en-US">
              <a:uFillTx/>
            </a:endParaRPr>
          </a:p>
        </p:txBody>
      </p:sp>
    </p:spTree>
    <p:extLst>
      <p:ext uri="{BB962C8B-B14F-4D97-AF65-F5344CB8AC3E}">
        <p14:creationId xmlns:p14="http://schemas.microsoft.com/office/powerpoint/2010/main" val="3286499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p>
        </p:txBody>
      </p:sp>
      <p:sp>
        <p:nvSpPr>
          <p:cNvPr id="7" name="Date Placeholder 2"/>
          <p:cNvSpPr>
            <a:spLocks noGrp="1"/>
          </p:cNvSpPr>
          <p:nvPr>
            <p:ph type="dt" sz="half" idx="10"/>
          </p:nvPr>
        </p:nvSpPr>
        <p:spPr/>
        <p:txBody>
          <a:bodyPr/>
          <a:lstStyle/>
          <a:p>
            <a:fld id="{4509A250-FF31-4206-8172-F9D3106AACB1}" type="datetimeFigureOut">
              <a:rPr lang="en-US" smtClean="0">
                <a:uFillTx/>
              </a:rPr>
              <a:t>4/23/19</a:t>
            </a:fld>
            <a:endParaRPr lang="en-US">
              <a:uFillTx/>
            </a:endParaRPr>
          </a:p>
        </p:txBody>
      </p:sp>
      <p:sp>
        <p:nvSpPr>
          <p:cNvPr id="5" name="Footer Placeholder 3"/>
          <p:cNvSpPr>
            <a:spLocks noGrp="1"/>
          </p:cNvSpPr>
          <p:nvPr>
            <p:ph type="ftr" sz="quarter" idx="11"/>
          </p:nvPr>
        </p:nvSpPr>
        <p:spPr/>
        <p:txBody>
          <a:bodyPr/>
          <a:lstStyle/>
          <a:p>
            <a:endParaRPr lang="en-US">
              <a:uFillTx/>
            </a:endParaRPr>
          </a:p>
        </p:txBody>
      </p:sp>
      <p:sp>
        <p:nvSpPr>
          <p:cNvPr id="6" name="Slide Number Placeholder 4"/>
          <p:cNvSpPr>
            <a:spLocks noGrp="1"/>
          </p:cNvSpPr>
          <p:nvPr>
            <p:ph type="sldNum" sz="quarter" idx="12"/>
          </p:nvPr>
        </p:nvSpPr>
        <p:spPr/>
        <p:txBody>
          <a:bodyPr/>
          <a:lstStyle/>
          <a:p>
            <a:fld id="{D57F1E4F-1CFF-5643-939E-02111984F565}" type="slidenum">
              <a:rPr lang="en-US" smtClean="0">
                <a:uFillTx/>
              </a:rPr>
              <a:t>‹#›</a:t>
            </a:fld>
            <a:endParaRPr lang="en-US">
              <a:uFillTx/>
            </a:endParaRPr>
          </a:p>
        </p:txBody>
      </p:sp>
    </p:spTree>
    <p:extLst>
      <p:ext uri="{BB962C8B-B14F-4D97-AF65-F5344CB8AC3E}">
        <p14:creationId xmlns:p14="http://schemas.microsoft.com/office/powerpoint/2010/main" val="1320921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uFillTx/>
              </a:rPr>
              <a:t>4/23/19</a:t>
            </a:fld>
            <a:endParaRPr lang="en-US">
              <a:uFillTx/>
            </a:endParaRPr>
          </a:p>
        </p:txBody>
      </p:sp>
      <p:sp>
        <p:nvSpPr>
          <p:cNvPr id="5" name="Footer Placeholder 2"/>
          <p:cNvSpPr>
            <a:spLocks noGrp="1"/>
          </p:cNvSpPr>
          <p:nvPr>
            <p:ph type="ftr" sz="quarter" idx="11"/>
          </p:nvPr>
        </p:nvSpPr>
        <p:spPr/>
        <p:txBody>
          <a:bodyPr/>
          <a:lstStyle/>
          <a:p>
            <a:endParaRPr lang="en-US">
              <a:uFillTx/>
            </a:endParaRPr>
          </a:p>
        </p:txBody>
      </p:sp>
      <p:sp>
        <p:nvSpPr>
          <p:cNvPr id="6" name="Slide Number Placeholder 3"/>
          <p:cNvSpPr>
            <a:spLocks noGrp="1"/>
          </p:cNvSpPr>
          <p:nvPr>
            <p:ph type="sldNum" sz="quarter" idx="12"/>
          </p:nvPr>
        </p:nvSpPr>
        <p:spPr/>
        <p:txBody>
          <a:bodyPr/>
          <a:lstStyle/>
          <a:p>
            <a:fld id="{D57F1E4F-1CFF-5643-939E-02111984F565}" type="slidenum">
              <a:rPr lang="en-US" smtClean="0">
                <a:uFillTx/>
              </a:rPr>
              <a:t>‹#›</a:t>
            </a:fld>
            <a:endParaRPr lang="en-US">
              <a:uFillTx/>
            </a:endParaRPr>
          </a:p>
        </p:txBody>
      </p:sp>
    </p:spTree>
    <p:extLst>
      <p:ext uri="{BB962C8B-B14F-4D97-AF65-F5344CB8AC3E}">
        <p14:creationId xmlns:p14="http://schemas.microsoft.com/office/powerpoint/2010/main" val="4194651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uFillTx/>
              </a:defRPr>
            </a:lvl1pPr>
          </a:lstStyle>
          <a:p>
            <a:r>
              <a:rPr lang="en-US">
                <a:uFillTx/>
              </a:rPr>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uFillTx/>
              </a:defRPr>
            </a:lvl1pPr>
            <a:lvl2pPr>
              <a:defRPr sz="1800">
                <a:uFillTx/>
              </a:defRPr>
            </a:lvl2pPr>
            <a:lvl3pPr>
              <a:defRPr sz="1600">
                <a:uFillTx/>
              </a:defRPr>
            </a:lvl3pPr>
            <a:lvl4pPr>
              <a:defRPr sz="1400">
                <a:uFillTx/>
              </a:defRPr>
            </a:lvl4pPr>
            <a:lvl5pPr>
              <a:defRPr sz="1400">
                <a:uFillTx/>
              </a:defRPr>
            </a:lvl5pPr>
            <a:lvl6pPr>
              <a:defRPr sz="1400">
                <a:uFillTx/>
              </a:defRPr>
            </a:lvl6pPr>
            <a:lvl7pPr>
              <a:defRPr sz="1400">
                <a:uFillTx/>
              </a:defRPr>
            </a:lvl7pPr>
            <a:lvl8pPr>
              <a:defRPr sz="1400">
                <a:uFillTx/>
              </a:defRPr>
            </a:lvl8pPr>
            <a:lvl9pPr>
              <a:defRPr sz="1400">
                <a:uFillTx/>
              </a:defRPr>
            </a:lvl9p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a:uFillTx/>
              </a:rPr>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smtClean="0">
                <a:uFillTx/>
              </a:rPr>
              <a:t>4/23/19</a:t>
            </a:fld>
            <a:endParaRPr lang="en-US">
              <a:uFillTx/>
            </a:endParaRPr>
          </a:p>
        </p:txBody>
      </p:sp>
      <p:sp>
        <p:nvSpPr>
          <p:cNvPr id="5" name="Footer Placeholder 5"/>
          <p:cNvSpPr>
            <a:spLocks noGrp="1"/>
          </p:cNvSpPr>
          <p:nvPr>
            <p:ph type="ftr" sz="quarter" idx="11"/>
          </p:nvPr>
        </p:nvSpPr>
        <p:spPr/>
        <p:txBody>
          <a:bodyPr/>
          <a:lstStyle/>
          <a:p>
            <a:endParaRPr lang="en-US">
              <a:uFillTx/>
            </a:endParaRPr>
          </a:p>
        </p:txBody>
      </p:sp>
      <p:sp>
        <p:nvSpPr>
          <p:cNvPr id="6" name="Slide Number Placeholder 6"/>
          <p:cNvSpPr>
            <a:spLocks noGrp="1"/>
          </p:cNvSpPr>
          <p:nvPr>
            <p:ph type="sldNum" sz="quarter" idx="12"/>
          </p:nvPr>
        </p:nvSpPr>
        <p:spPr/>
        <p:txBody>
          <a:bodyPr/>
          <a:lstStyle/>
          <a:p>
            <a:fld id="{D57F1E4F-1CFF-5643-939E-02111984F565}" type="slidenum">
              <a:rPr lang="en-US" smtClean="0">
                <a:uFillTx/>
              </a:rPr>
              <a:t>‹#›</a:t>
            </a:fld>
            <a:endParaRPr lang="en-US">
              <a:uFillTx/>
            </a:endParaRPr>
          </a:p>
        </p:txBody>
      </p:sp>
    </p:spTree>
    <p:extLst>
      <p:ext uri="{BB962C8B-B14F-4D97-AF65-F5344CB8AC3E}">
        <p14:creationId xmlns:p14="http://schemas.microsoft.com/office/powerpoint/2010/main" val="3505199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uFillTx/>
              </a:defRPr>
            </a:lvl1pPr>
          </a:lstStyle>
          <a:p>
            <a:r>
              <a:rPr lang="en-US">
                <a:uFillTx/>
              </a:rPr>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uFillTx/>
              </a:defRPr>
            </a:lvl1pPr>
            <a:lvl2pPr marL="457200" indent="0">
              <a:buNone/>
              <a:defRPr sz="1600">
                <a:uFillTx/>
              </a:defRPr>
            </a:lvl2pPr>
            <a:lvl3pPr marL="914400" indent="0">
              <a:buNone/>
              <a:defRPr sz="1600">
                <a:uFillTx/>
              </a:defRPr>
            </a:lvl3pPr>
            <a:lvl4pPr marL="1371600" indent="0">
              <a:buNone/>
              <a:defRPr sz="1600">
                <a:uFillTx/>
              </a:defRPr>
            </a:lvl4pPr>
            <a:lvl5pPr marL="1828800" indent="0">
              <a:buNone/>
              <a:defRPr sz="1600">
                <a:uFillTx/>
              </a:defRPr>
            </a:lvl5pPr>
            <a:lvl6pPr marL="2286000" indent="0">
              <a:buNone/>
              <a:defRPr sz="1600">
                <a:uFillTx/>
              </a:defRPr>
            </a:lvl6pPr>
            <a:lvl7pPr marL="2743200" indent="0">
              <a:buNone/>
              <a:defRPr sz="1600">
                <a:uFillTx/>
              </a:defRPr>
            </a:lvl7pPr>
            <a:lvl8pPr marL="3200400" indent="0">
              <a:buNone/>
              <a:defRPr sz="1600">
                <a:uFillTx/>
              </a:defRPr>
            </a:lvl8pPr>
            <a:lvl9pPr marL="3657600" indent="0">
              <a:buNone/>
              <a:defRPr sz="1600">
                <a:uFillTx/>
              </a:defRPr>
            </a:lvl9pPr>
          </a:lstStyle>
          <a:p>
            <a:r>
              <a:rPr lang="en-US">
                <a:uFillTx/>
              </a:rPr>
              <a:t>Drag picture to placeholder or click icon to add</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a:uFillTx/>
              </a:rPr>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uFillTx/>
              </a:rPr>
              <a:t>4/23/19</a:t>
            </a:fld>
            <a:endParaRPr lang="en-US">
              <a:uFillTx/>
            </a:endParaRPr>
          </a:p>
        </p:txBody>
      </p:sp>
      <p:sp>
        <p:nvSpPr>
          <p:cNvPr id="6" name="Footer Placeholder 5"/>
          <p:cNvSpPr>
            <a:spLocks noGrp="1"/>
          </p:cNvSpPr>
          <p:nvPr>
            <p:ph type="ftr" sz="quarter" idx="11"/>
          </p:nvPr>
        </p:nvSpPr>
        <p:spPr/>
        <p:txBody>
          <a:bodyPr/>
          <a:lstStyle/>
          <a:p>
            <a:endParaRPr lang="en-US">
              <a:uFillTx/>
            </a:endParaRPr>
          </a:p>
        </p:txBody>
      </p:sp>
      <p:sp>
        <p:nvSpPr>
          <p:cNvPr id="7" name="Slide Number Placeholder 6"/>
          <p:cNvSpPr>
            <a:spLocks noGrp="1"/>
          </p:cNvSpPr>
          <p:nvPr>
            <p:ph type="sldNum" sz="quarter" idx="12"/>
          </p:nvPr>
        </p:nvSpPr>
        <p:spPr/>
        <p:txBody>
          <a:bodyPr/>
          <a:lstStyle/>
          <a:p>
            <a:fld id="{D57F1E4F-1CFF-5643-939E-02111984F565}" type="slidenum">
              <a:rPr lang="en-US" smtClean="0">
                <a:uFillTx/>
              </a:rPr>
              <a:t>‹#›</a:t>
            </a:fld>
            <a:endParaRPr lang="en-US">
              <a:uFillTx/>
            </a:endParaRPr>
          </a:p>
        </p:txBody>
      </p:sp>
    </p:spTree>
    <p:extLst>
      <p:ext uri="{BB962C8B-B14F-4D97-AF65-F5344CB8AC3E}">
        <p14:creationId xmlns:p14="http://schemas.microsoft.com/office/powerpoint/2010/main" val="453202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uFillTx/>
              </a:defRPr>
            </a:lvl1pPr>
          </a:lstStyle>
          <a:p>
            <a:r>
              <a:rPr lang="en-US">
                <a:uFillTx/>
              </a:rPr>
              <a:t>Click to edit Master title style</a:t>
            </a:r>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uFillTx/>
              </a:defRPr>
            </a:lvl1pPr>
            <a:lvl2pPr marL="457200" indent="0">
              <a:buNone/>
              <a:defRPr sz="1600">
                <a:uFillTx/>
              </a:defRPr>
            </a:lvl2pPr>
            <a:lvl3pPr marL="914400" indent="0">
              <a:buNone/>
              <a:defRPr sz="1600">
                <a:uFillTx/>
              </a:defRPr>
            </a:lvl3pPr>
            <a:lvl4pPr marL="1371600" indent="0">
              <a:buNone/>
              <a:defRPr sz="1600">
                <a:uFillTx/>
              </a:defRPr>
            </a:lvl4pPr>
            <a:lvl5pPr marL="1828800" indent="0">
              <a:buNone/>
              <a:defRPr sz="1600">
                <a:uFillTx/>
              </a:defRPr>
            </a:lvl5pPr>
            <a:lvl6pPr marL="2286000" indent="0">
              <a:buNone/>
              <a:defRPr sz="1600">
                <a:uFillTx/>
              </a:defRPr>
            </a:lvl6pPr>
            <a:lvl7pPr marL="2743200" indent="0">
              <a:buNone/>
              <a:defRPr sz="1600">
                <a:uFillTx/>
              </a:defRPr>
            </a:lvl7pPr>
            <a:lvl8pPr marL="3200400" indent="0">
              <a:buNone/>
              <a:defRPr sz="1600">
                <a:uFillTx/>
              </a:defRPr>
            </a:lvl8pPr>
            <a:lvl9pPr marL="3657600" indent="0">
              <a:buNone/>
              <a:defRPr sz="1600">
                <a:uFillTx/>
              </a:defRPr>
            </a:lvl9pPr>
          </a:lstStyle>
          <a:p>
            <a:r>
              <a:rPr lang="en-US">
                <a:uFillTx/>
              </a:rPr>
              <a:t>Drag picture to placeholder or click icon to add</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a:uFillTx/>
              </a:rPr>
              <a:t>Click to edit Master text styles</a:t>
            </a:r>
          </a:p>
        </p:txBody>
      </p:sp>
      <p:sp>
        <p:nvSpPr>
          <p:cNvPr id="5" name="Date Placeholder 4"/>
          <p:cNvSpPr>
            <a:spLocks noGrp="1"/>
          </p:cNvSpPr>
          <p:nvPr>
            <p:ph type="dt" sz="half" idx="10"/>
          </p:nvPr>
        </p:nvSpPr>
        <p:spPr/>
        <p:txBody>
          <a:bodyPr/>
          <a:lstStyle/>
          <a:p>
            <a:fld id="{4AAD347D-5ACD-4C99-B74B-A9C85AD731AF}" type="datetimeFigureOut">
              <a:rPr lang="en-US" smtClean="0">
                <a:uFillTx/>
              </a:rPr>
              <a:t>4/23/19</a:t>
            </a:fld>
            <a:endParaRPr lang="en-US">
              <a:uFillTx/>
            </a:endParaRPr>
          </a:p>
        </p:txBody>
      </p:sp>
      <p:sp>
        <p:nvSpPr>
          <p:cNvPr id="6" name="Footer Placeholder 5"/>
          <p:cNvSpPr>
            <a:spLocks noGrp="1"/>
          </p:cNvSpPr>
          <p:nvPr>
            <p:ph type="ftr" sz="quarter" idx="11"/>
          </p:nvPr>
        </p:nvSpPr>
        <p:spPr/>
        <p:txBody>
          <a:bodyPr/>
          <a:lstStyle/>
          <a:p>
            <a:endParaRPr lang="en-US">
              <a:uFillTx/>
            </a:endParaRPr>
          </a:p>
        </p:txBody>
      </p:sp>
      <p:sp>
        <p:nvSpPr>
          <p:cNvPr id="7" name="Slide Number Placeholder 6"/>
          <p:cNvSpPr>
            <a:spLocks noGrp="1"/>
          </p:cNvSpPr>
          <p:nvPr>
            <p:ph type="sldNum" sz="quarter" idx="12"/>
          </p:nvPr>
        </p:nvSpPr>
        <p:spPr/>
        <p:txBody>
          <a:bodyPr/>
          <a:lstStyle/>
          <a:p>
            <a:fld id="{D57F1E4F-1CFF-5643-939E-02111984F565}" type="slidenum">
              <a:rPr lang="en-US" smtClean="0">
                <a:uFillTx/>
              </a:rPr>
              <a:t>‹#›</a:t>
            </a:fld>
            <a:endParaRPr lang="en-US">
              <a:uFillTx/>
            </a:endParaRPr>
          </a:p>
        </p:txBody>
      </p:sp>
    </p:spTree>
    <p:extLst>
      <p:ext uri="{BB962C8B-B14F-4D97-AF65-F5344CB8AC3E}">
        <p14:creationId xmlns:p14="http://schemas.microsoft.com/office/powerpoint/2010/main" val="335131091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uFillTx/>
              </a:defRPr>
            </a:lvl1pPr>
          </a:lstStyle>
          <a:p>
            <a:r>
              <a:rPr lang="en-US">
                <a:uFillTx/>
              </a:rPr>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a:uFillTx/>
              </a:rPr>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uFillTx/>
              </a:rPr>
              <a:t>4/23/19</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uFillTx/>
              </a:rPr>
              <a:t>‹#›</a:t>
            </a:fld>
            <a:endParaRPr lang="en-US">
              <a:uFillTx/>
            </a:endParaRPr>
          </a:p>
        </p:txBody>
      </p:sp>
    </p:spTree>
    <p:extLst>
      <p:ext uri="{BB962C8B-B14F-4D97-AF65-F5344CB8AC3E}">
        <p14:creationId xmlns:p14="http://schemas.microsoft.com/office/powerpoint/2010/main" val="286441494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uFillTx/>
              </a:defRPr>
            </a:lvl1pPr>
          </a:lstStyle>
          <a:p>
            <a:r>
              <a:rPr lang="en-US">
                <a:uFillTx/>
              </a:rPr>
              <a:t>Click to edit Master title style</a:t>
            </a:r>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uFillTx/>
                <a:latin typeface="+mj-lt"/>
                <a:ea typeface="+mj-ea"/>
                <a:cs typeface="+mj-cs"/>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a:uFillTx/>
              </a:rPr>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a:uFillTx/>
              </a:rPr>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uFillTx/>
              </a:rPr>
              <a:t>4/23/19</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uFillTx/>
              </a:rPr>
              <a:t>‹#›</a:t>
            </a:fld>
            <a:endParaRPr lang="en-US">
              <a:uFillTx/>
            </a:endParaRPr>
          </a:p>
        </p:txBody>
      </p:sp>
      <p:sp>
        <p:nvSpPr>
          <p:cNvPr id="12" name="TextBox 11"/>
          <p:cNvSpPr txBox="1">
            <a:spLocks/>
          </p:cNvSpPr>
          <p:nvPr/>
        </p:nvSpPr>
        <p:spPr>
          <a:xfrm>
            <a:off x="898295" y="971253"/>
            <a:ext cx="801912" cy="1969770"/>
          </a:xfrm>
          <a:prstGeom prst="rect">
            <a:avLst/>
          </a:prstGeom>
          <a:noFill/>
        </p:spPr>
        <p:txBody>
          <a:bodyPr wrap="square" rtlCol="0">
            <a:spAutoFit/>
          </a:bodyPr>
          <a:lstStyle/>
          <a:p>
            <a:pPr algn="r"/>
            <a:r>
              <a:rPr lang="en-US" sz="12200" b="0" i="0">
                <a:solidFill>
                  <a:schemeClr val="accent1">
                    <a:lumMod val="60000"/>
                    <a:lumOff val="40000"/>
                  </a:schemeClr>
                </a:solidFill>
                <a:uFillTx/>
                <a:latin typeface="Arial"/>
                <a:ea typeface="+mj-ea"/>
                <a:cs typeface="+mj-cs"/>
              </a:rPr>
              <a:t>“</a:t>
            </a:r>
          </a:p>
        </p:txBody>
      </p:sp>
      <p:sp>
        <p:nvSpPr>
          <p:cNvPr id="11" name="TextBox 10"/>
          <p:cNvSpPr txBox="1">
            <a:spLocks/>
          </p:cNvSpPr>
          <p:nvPr/>
        </p:nvSpPr>
        <p:spPr>
          <a:xfrm>
            <a:off x="9330490" y="2613787"/>
            <a:ext cx="801912" cy="1969770"/>
          </a:xfrm>
          <a:prstGeom prst="rect">
            <a:avLst/>
          </a:prstGeom>
          <a:noFill/>
        </p:spPr>
        <p:txBody>
          <a:bodyPr wrap="square" rtlCol="0">
            <a:spAutoFit/>
          </a:bodyPr>
          <a:lstStyle/>
          <a:p>
            <a:pPr algn="r"/>
            <a:r>
              <a:rPr lang="en-US" sz="12200" b="0" i="0">
                <a:solidFill>
                  <a:schemeClr val="accent1">
                    <a:lumMod val="60000"/>
                    <a:lumOff val="40000"/>
                  </a:schemeClr>
                </a:solidFill>
                <a:uFillTx/>
                <a:latin typeface="Arial"/>
                <a:ea typeface="+mj-ea"/>
                <a:cs typeface="+mj-cs"/>
              </a:rPr>
              <a:t>”</a:t>
            </a:r>
          </a:p>
        </p:txBody>
      </p:sp>
    </p:spTree>
    <p:extLst>
      <p:ext uri="{BB962C8B-B14F-4D97-AF65-F5344CB8AC3E}">
        <p14:creationId xmlns:p14="http://schemas.microsoft.com/office/powerpoint/2010/main" val="261357434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uFillTx/>
              </a:defRPr>
            </a:lvl1pPr>
          </a:lstStyle>
          <a:p>
            <a:r>
              <a:rPr lang="en-US">
                <a:uFillTx/>
              </a:rPr>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uFillTx/>
              </a:defRPr>
            </a:lvl1pPr>
            <a:lvl2pPr marL="457200" indent="0">
              <a:buNone/>
              <a:defRPr sz="1800">
                <a:solidFill>
                  <a:schemeClr val="tx1">
                    <a:tint val="75000"/>
                  </a:schemeClr>
                </a:solidFill>
                <a:uFillTx/>
              </a:defRPr>
            </a:lvl2pPr>
            <a:lvl3pPr marL="914400" indent="0">
              <a:buNone/>
              <a:defRPr sz="1600">
                <a:solidFill>
                  <a:schemeClr val="tx1">
                    <a:tint val="75000"/>
                  </a:schemeClr>
                </a:solidFill>
                <a:uFillTx/>
              </a:defRPr>
            </a:lvl3pPr>
            <a:lvl4pPr marL="1371600" indent="0">
              <a:buNone/>
              <a:defRPr sz="1400">
                <a:solidFill>
                  <a:schemeClr val="tx1">
                    <a:tint val="75000"/>
                  </a:schemeClr>
                </a:solidFill>
                <a:uFillTx/>
              </a:defRPr>
            </a:lvl4pPr>
            <a:lvl5pPr marL="1828800" indent="0">
              <a:buNone/>
              <a:defRPr sz="1400">
                <a:solidFill>
                  <a:schemeClr val="tx1">
                    <a:tint val="75000"/>
                  </a:schemeClr>
                </a:solidFill>
                <a:uFillTx/>
              </a:defRPr>
            </a:lvl5pPr>
            <a:lvl6pPr marL="2286000" indent="0">
              <a:buNone/>
              <a:defRPr sz="1400">
                <a:solidFill>
                  <a:schemeClr val="tx1">
                    <a:tint val="75000"/>
                  </a:schemeClr>
                </a:solidFill>
                <a:uFillTx/>
              </a:defRPr>
            </a:lvl6pPr>
            <a:lvl7pPr marL="2743200" indent="0">
              <a:buNone/>
              <a:defRPr sz="1400">
                <a:solidFill>
                  <a:schemeClr val="tx1">
                    <a:tint val="75000"/>
                  </a:schemeClr>
                </a:solidFill>
                <a:uFillTx/>
              </a:defRPr>
            </a:lvl7pPr>
            <a:lvl8pPr marL="3200400" indent="0">
              <a:buNone/>
              <a:defRPr sz="1400">
                <a:solidFill>
                  <a:schemeClr val="tx1">
                    <a:tint val="75000"/>
                  </a:schemeClr>
                </a:solidFill>
                <a:uFillTx/>
              </a:defRPr>
            </a:lvl8pPr>
            <a:lvl9pPr marL="3657600" indent="0">
              <a:buNone/>
              <a:defRPr sz="1400">
                <a:solidFill>
                  <a:schemeClr val="tx1">
                    <a:tint val="75000"/>
                  </a:schemeClr>
                </a:solidFill>
                <a:uFillTx/>
              </a:defRPr>
            </a:lvl9pPr>
          </a:lstStyle>
          <a:p>
            <a:pPr lvl="0"/>
            <a:r>
              <a:rPr lang="en-US">
                <a:uFillTx/>
              </a:rPr>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uFillTx/>
              </a:rPr>
              <a:t>4/23/19</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uFillTx/>
              </a:rPr>
              <a:t>‹#›</a:t>
            </a:fld>
            <a:endParaRPr lang="en-US">
              <a:uFillTx/>
            </a:endParaRPr>
          </a:p>
        </p:txBody>
      </p:sp>
    </p:spTree>
    <p:extLst>
      <p:ext uri="{BB962C8B-B14F-4D97-AF65-F5344CB8AC3E}">
        <p14:creationId xmlns:p14="http://schemas.microsoft.com/office/powerpoint/2010/main" val="69954158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uFillTx/>
              </a:defRPr>
            </a:lvl1pPr>
          </a:lstStyle>
          <a:p>
            <a:r>
              <a:rPr lang="en-US">
                <a:uFillTx/>
              </a:rPr>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a:uFillTx/>
              </a:rPr>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a:uFillTx/>
              </a:rPr>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a:uFillTx/>
              </a:rPr>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AAD347D-5ACD-4C99-B74B-A9C85AD731AF}" type="datetimeFigureOut">
              <a:rPr lang="en-US" smtClean="0">
                <a:uFillTx/>
              </a:rPr>
              <a:t>4/23/19</a:t>
            </a:fld>
            <a:endParaRPr lang="en-US">
              <a:uFillTx/>
            </a:endParaRPr>
          </a:p>
        </p:txBody>
      </p:sp>
      <p:sp>
        <p:nvSpPr>
          <p:cNvPr id="4"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uFillTx/>
              </a:rPr>
              <a:t>‹#›</a:t>
            </a:fld>
            <a:endParaRPr lang="en-US">
              <a:uFillTx/>
            </a:endParaRPr>
          </a:p>
        </p:txBody>
      </p:sp>
    </p:spTree>
    <p:extLst>
      <p:ext uri="{BB962C8B-B14F-4D97-AF65-F5344CB8AC3E}">
        <p14:creationId xmlns:p14="http://schemas.microsoft.com/office/powerpoint/2010/main" val="11850767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uFillTx/>
              </a:defRPr>
            </a:lvl1pPr>
          </a:lstStyle>
          <a:p>
            <a:r>
              <a:rPr lang="en-US">
                <a:uFillTx/>
              </a:rPr>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uFillTx/>
              </a:defRPr>
            </a:lvl1pPr>
            <a:lvl2pPr marL="457200" indent="0">
              <a:buNone/>
              <a:defRPr sz="1600">
                <a:uFillTx/>
              </a:defRPr>
            </a:lvl2pPr>
            <a:lvl3pPr marL="914400" indent="0">
              <a:buNone/>
              <a:defRPr sz="1600">
                <a:uFillTx/>
              </a:defRPr>
            </a:lvl3pPr>
            <a:lvl4pPr marL="1371600" indent="0">
              <a:buNone/>
              <a:defRPr sz="1600">
                <a:uFillTx/>
              </a:defRPr>
            </a:lvl4pPr>
            <a:lvl5pPr marL="1828800" indent="0">
              <a:buNone/>
              <a:defRPr sz="1600">
                <a:uFillTx/>
              </a:defRPr>
            </a:lvl5pPr>
            <a:lvl6pPr marL="2286000" indent="0">
              <a:buNone/>
              <a:defRPr sz="1600">
                <a:uFillTx/>
              </a:defRPr>
            </a:lvl6pPr>
            <a:lvl7pPr marL="2743200" indent="0">
              <a:buNone/>
              <a:defRPr sz="1600">
                <a:uFillTx/>
              </a:defRPr>
            </a:lvl7pPr>
            <a:lvl8pPr marL="3200400" indent="0">
              <a:buNone/>
              <a:defRPr sz="1600">
                <a:uFillTx/>
              </a:defRPr>
            </a:lvl8pPr>
            <a:lvl9pPr marL="3657600" indent="0">
              <a:buNone/>
              <a:defRPr sz="1600">
                <a:uFillTx/>
              </a:defRPr>
            </a:lvl9pPr>
          </a:lstStyle>
          <a:p>
            <a:r>
              <a:rPr lang="en-US">
                <a:uFillTx/>
              </a:rPr>
              <a:t>Drag picture to placeholder or click icon to add</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a:uFillTx/>
              </a:rPr>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uFillTx/>
              </a:defRPr>
            </a:lvl1pPr>
            <a:lvl2pPr marL="457200" indent="0">
              <a:buNone/>
              <a:defRPr sz="1600">
                <a:uFillTx/>
              </a:defRPr>
            </a:lvl2pPr>
            <a:lvl3pPr marL="914400" indent="0">
              <a:buNone/>
              <a:defRPr sz="1600">
                <a:uFillTx/>
              </a:defRPr>
            </a:lvl3pPr>
            <a:lvl4pPr marL="1371600" indent="0">
              <a:buNone/>
              <a:defRPr sz="1600">
                <a:uFillTx/>
              </a:defRPr>
            </a:lvl4pPr>
            <a:lvl5pPr marL="1828800" indent="0">
              <a:buNone/>
              <a:defRPr sz="1600">
                <a:uFillTx/>
              </a:defRPr>
            </a:lvl5pPr>
            <a:lvl6pPr marL="2286000" indent="0">
              <a:buNone/>
              <a:defRPr sz="1600">
                <a:uFillTx/>
              </a:defRPr>
            </a:lvl6pPr>
            <a:lvl7pPr marL="2743200" indent="0">
              <a:buNone/>
              <a:defRPr sz="1600">
                <a:uFillTx/>
              </a:defRPr>
            </a:lvl7pPr>
            <a:lvl8pPr marL="3200400" indent="0">
              <a:buNone/>
              <a:defRPr sz="1600">
                <a:uFillTx/>
              </a:defRPr>
            </a:lvl8pPr>
            <a:lvl9pPr marL="3657600" indent="0">
              <a:buNone/>
              <a:defRPr sz="1600">
                <a:uFillTx/>
              </a:defRPr>
            </a:lvl9pPr>
          </a:lstStyle>
          <a:p>
            <a:r>
              <a:rPr lang="en-US">
                <a:uFillTx/>
              </a:rPr>
              <a:t>Drag picture to placeholder or click icon to add</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a:uFillTx/>
              </a:rPr>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uFillTx/>
              </a:defRPr>
            </a:lvl1pPr>
            <a:lvl2pPr marL="457200" indent="0">
              <a:buNone/>
              <a:defRPr sz="1600">
                <a:uFillTx/>
              </a:defRPr>
            </a:lvl2pPr>
            <a:lvl3pPr marL="914400" indent="0">
              <a:buNone/>
              <a:defRPr sz="1600">
                <a:uFillTx/>
              </a:defRPr>
            </a:lvl3pPr>
            <a:lvl4pPr marL="1371600" indent="0">
              <a:buNone/>
              <a:defRPr sz="1600">
                <a:uFillTx/>
              </a:defRPr>
            </a:lvl4pPr>
            <a:lvl5pPr marL="1828800" indent="0">
              <a:buNone/>
              <a:defRPr sz="1600">
                <a:uFillTx/>
              </a:defRPr>
            </a:lvl5pPr>
            <a:lvl6pPr marL="2286000" indent="0">
              <a:buNone/>
              <a:defRPr sz="1600">
                <a:uFillTx/>
              </a:defRPr>
            </a:lvl6pPr>
            <a:lvl7pPr marL="2743200" indent="0">
              <a:buNone/>
              <a:defRPr sz="1600">
                <a:uFillTx/>
              </a:defRPr>
            </a:lvl7pPr>
            <a:lvl8pPr marL="3200400" indent="0">
              <a:buNone/>
              <a:defRPr sz="1600">
                <a:uFillTx/>
              </a:defRPr>
            </a:lvl8pPr>
            <a:lvl9pPr marL="3657600" indent="0">
              <a:buNone/>
              <a:defRPr sz="1600">
                <a:uFillTx/>
              </a:defRPr>
            </a:lvl9pPr>
          </a:lstStyle>
          <a:p>
            <a:r>
              <a:rPr lang="en-US">
                <a:uFillTx/>
              </a:rPr>
              <a:t>Drag picture to placeholder or click icon to add</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a:uFillTx/>
              </a:rPr>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AAD347D-5ACD-4C99-B74B-A9C85AD731AF}" type="datetimeFigureOut">
              <a:rPr lang="en-US" smtClean="0">
                <a:uFillTx/>
              </a:rPr>
              <a:t>4/23/19</a:t>
            </a:fld>
            <a:endParaRPr lang="en-US">
              <a:uFillTx/>
            </a:endParaRPr>
          </a:p>
        </p:txBody>
      </p:sp>
      <p:sp>
        <p:nvSpPr>
          <p:cNvPr id="4"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uFillTx/>
              </a:rPr>
              <a:t>‹#›</a:t>
            </a:fld>
            <a:endParaRPr lang="en-US">
              <a:uFillTx/>
            </a:endParaRPr>
          </a:p>
        </p:txBody>
      </p:sp>
    </p:spTree>
    <p:extLst>
      <p:ext uri="{BB962C8B-B14F-4D97-AF65-F5344CB8AC3E}">
        <p14:creationId xmlns:p14="http://schemas.microsoft.com/office/powerpoint/2010/main" val="176460344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10"/>
          </p:nvPr>
        </p:nvSpPr>
        <p:spPr/>
        <p:txBody>
          <a:bodyPr/>
          <a:lstStyle/>
          <a:p>
            <a:fld id="{4509A250-FF31-4206-8172-F9D3106AACB1}" type="datetimeFigureOut">
              <a:rPr lang="en-US" smtClean="0">
                <a:uFillTx/>
              </a:rPr>
              <a:t>4/23/19</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uFillTx/>
              </a:rPr>
              <a:t>‹#›</a:t>
            </a:fld>
            <a:endParaRPr lang="en-US">
              <a:uFillTx/>
            </a:endParaRPr>
          </a:p>
        </p:txBody>
      </p:sp>
    </p:spTree>
    <p:extLst>
      <p:ext uri="{BB962C8B-B14F-4D97-AF65-F5344CB8AC3E}">
        <p14:creationId xmlns:p14="http://schemas.microsoft.com/office/powerpoint/2010/main" val="16603246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uFillTx/>
              </a:rPr>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10"/>
          </p:nvPr>
        </p:nvSpPr>
        <p:spPr/>
        <p:txBody>
          <a:bodyPr/>
          <a:lstStyle/>
          <a:p>
            <a:fld id="{4509A250-FF31-4206-8172-F9D3106AACB1}" type="datetimeFigureOut">
              <a:rPr lang="en-US" smtClean="0">
                <a:uFillTx/>
              </a:rPr>
              <a:t>4/23/19</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uFillTx/>
              </a:rPr>
              <a:t>‹#›</a:t>
            </a:fld>
            <a:endParaRPr lang="en-US">
              <a:uFillTx/>
            </a:endParaRPr>
          </a:p>
        </p:txBody>
      </p:sp>
    </p:spTree>
    <p:extLst>
      <p:ext uri="{BB962C8B-B14F-4D97-AF65-F5344CB8AC3E}">
        <p14:creationId xmlns:p14="http://schemas.microsoft.com/office/powerpoint/2010/main" val="340112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srcRect l="35640"/>
          <a:stretch/>
        </p:blipFill>
        <p:spPr>
          <a:xfrm>
            <a:off x="0" y="2892347"/>
            <a:ext cx="1522412" cy="2365453"/>
          </a:xfrm>
          <a:prstGeom prst="rect">
            <a:avLst/>
          </a:prstGeom>
        </p:spPr>
      </p:pic>
      <p:sp>
        <p:nvSpPr>
          <p:cNvPr id="16" name="Oval 15"/>
          <p:cNvSpPr>
            <a:spLocks/>
          </p:cNvSpPr>
          <p:nvPr/>
        </p:nvSpPr>
        <p:spPr>
          <a:xfrm>
            <a:off x="8609012" y="1676400"/>
            <a:ext cx="2819400" cy="2819400"/>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srcRect b="23320"/>
          <a:stretch/>
        </p:blipFill>
        <p:spPr>
          <a:xfrm>
            <a:off x="8609012" y="6096000"/>
            <a:ext cx="993734" cy="762000"/>
          </a:xfrm>
          <a:prstGeom prst="rect">
            <a:avLst/>
          </a:prstGeom>
        </p:spPr>
      </p:pic>
      <p:sp>
        <p:nvSpPr>
          <p:cNvPr id="14" name="Rectangle 13"/>
          <p:cNvSpPr>
            <a:spLocks/>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uFillTx/>
              </a:rPr>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uFillTx/>
              </a:defRPr>
            </a:lvl1pPr>
          </a:lstStyle>
          <a:p>
            <a:fld id="{4AAD347D-5ACD-4C99-B74B-A9C85AD731AF}" type="datetimeFigureOut">
              <a:rPr lang="en-US" smtClean="0">
                <a:uFillTx/>
              </a:rPr>
              <a:t>4/23/19</a:t>
            </a:fld>
            <a:endParaRPr lang="en-US">
              <a:uFillTx/>
            </a:endParaRP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uFillTx/>
              </a:defRPr>
            </a:lvl1pPr>
          </a:lstStyle>
          <a:p>
            <a:endParaRPr lang="en-US">
              <a:uFillTx/>
            </a:endParaRP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uFillTx/>
              </a:defRPr>
            </a:lvl1pPr>
          </a:lstStyle>
          <a:p>
            <a:fld id="{D57F1E4F-1CFF-5643-939E-02111984F565}" type="slidenum">
              <a:rPr lang="en-US" smtClean="0">
                <a:uFillTx/>
              </a:rPr>
              <a:t>‹#›</a:t>
            </a:fld>
            <a:endParaRPr lang="en-US">
              <a:uFillTx/>
            </a:endParaRPr>
          </a:p>
        </p:txBody>
      </p:sp>
    </p:spTree>
    <p:extLst>
      <p:ext uri="{BB962C8B-B14F-4D97-AF65-F5344CB8AC3E}">
        <p14:creationId xmlns:p14="http://schemas.microsoft.com/office/powerpoint/2010/main" val="425497232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457200" rtl="0" eaLnBrk="1" latinLnBrk="0" hangingPunct="1">
        <a:spcBef>
          <a:spcPct val="0"/>
        </a:spcBef>
        <a:buNone/>
        <a:defRPr sz="4200" b="0" i="0" kern="1200">
          <a:solidFill>
            <a:schemeClr val="tx2"/>
          </a:solidFill>
          <a:uFillTx/>
          <a:latin typeface="+mj-lt"/>
          <a:ea typeface="+mj-ea"/>
          <a:cs typeface="+mj-cs"/>
        </a:defRPr>
      </a:lvl1pPr>
      <a:lvl2pPr eaLnBrk="1" hangingPunct="1">
        <a:defRPr>
          <a:solidFill>
            <a:schemeClr val="tx2"/>
          </a:solidFill>
          <a:uFillTx/>
        </a:defRPr>
      </a:lvl2pPr>
      <a:lvl3pPr eaLnBrk="1" hangingPunct="1">
        <a:defRPr>
          <a:solidFill>
            <a:schemeClr val="tx2"/>
          </a:solidFill>
          <a:uFillTx/>
        </a:defRPr>
      </a:lvl3pPr>
      <a:lvl4pPr eaLnBrk="1" hangingPunct="1">
        <a:defRPr>
          <a:solidFill>
            <a:schemeClr val="tx2"/>
          </a:solidFill>
          <a:uFillTx/>
        </a:defRPr>
      </a:lvl4pPr>
      <a:lvl5pPr eaLnBrk="1" hangingPunct="1">
        <a:defRPr>
          <a:solidFill>
            <a:schemeClr val="tx2"/>
          </a:solidFill>
          <a:uFillTx/>
        </a:defRPr>
      </a:lvl5pPr>
      <a:lvl6pPr eaLnBrk="1" hangingPunct="1">
        <a:defRPr>
          <a:solidFill>
            <a:schemeClr val="tx2"/>
          </a:solidFill>
          <a:uFillTx/>
        </a:defRPr>
      </a:lvl6pPr>
      <a:lvl7pPr eaLnBrk="1" hangingPunct="1">
        <a:defRPr>
          <a:solidFill>
            <a:schemeClr val="tx2"/>
          </a:solidFill>
          <a:uFillTx/>
        </a:defRPr>
      </a:lvl7pPr>
      <a:lvl8pPr eaLnBrk="1" hangingPunct="1">
        <a:defRPr>
          <a:solidFill>
            <a:schemeClr val="tx2"/>
          </a:solidFill>
          <a:uFillTx/>
        </a:defRPr>
      </a:lvl8pPr>
      <a:lvl9pPr eaLnBrk="1" hangingPunct="1">
        <a:defRPr>
          <a:solidFill>
            <a:schemeClr val="tx2"/>
          </a:solidFill>
          <a:uFillTx/>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uFillTx/>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uFillTx/>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uFillTx/>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uFillTx/>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uFillTx/>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uFillTx/>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uFillTx/>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uFillTx/>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uFillTx/>
          <a:latin typeface="+mj-lt"/>
          <a:ea typeface="+mj-ea"/>
          <a:cs typeface="+mj-cs"/>
        </a:defRPr>
      </a:lvl9pPr>
    </p:bodyStyle>
    <p:otherStyle>
      <a:defPPr>
        <a:defRPr lang="en-US">
          <a:uFillTx/>
        </a:defRPr>
      </a:defPPr>
      <a:lvl1pPr marL="0" algn="l" defTabSz="457200" rtl="0" eaLnBrk="1" latinLnBrk="0" hangingPunct="1">
        <a:defRPr sz="1800" kern="1200">
          <a:solidFill>
            <a:schemeClr val="tx1"/>
          </a:solidFill>
          <a:uFillTx/>
          <a:latin typeface="+mn-lt"/>
          <a:ea typeface="+mn-ea"/>
          <a:cs typeface="+mn-cs"/>
        </a:defRPr>
      </a:lvl1pPr>
      <a:lvl2pPr marL="457200" algn="l" defTabSz="457200" rtl="0" eaLnBrk="1" latinLnBrk="0" hangingPunct="1">
        <a:defRPr sz="1800" kern="1200">
          <a:solidFill>
            <a:schemeClr val="tx1"/>
          </a:solidFill>
          <a:uFillTx/>
          <a:latin typeface="+mn-lt"/>
          <a:ea typeface="+mn-ea"/>
          <a:cs typeface="+mn-cs"/>
        </a:defRPr>
      </a:lvl2pPr>
      <a:lvl3pPr marL="914400" algn="l" defTabSz="457200" rtl="0" eaLnBrk="1" latinLnBrk="0" hangingPunct="1">
        <a:defRPr sz="1800" kern="1200">
          <a:solidFill>
            <a:schemeClr val="tx1"/>
          </a:solidFill>
          <a:uFillTx/>
          <a:latin typeface="+mn-lt"/>
          <a:ea typeface="+mn-ea"/>
          <a:cs typeface="+mn-cs"/>
        </a:defRPr>
      </a:lvl3pPr>
      <a:lvl4pPr marL="1371600" algn="l" defTabSz="457200" rtl="0" eaLnBrk="1" latinLnBrk="0" hangingPunct="1">
        <a:defRPr sz="1800" kern="1200">
          <a:solidFill>
            <a:schemeClr val="tx1"/>
          </a:solidFill>
          <a:uFillTx/>
          <a:latin typeface="+mn-lt"/>
          <a:ea typeface="+mn-ea"/>
          <a:cs typeface="+mn-cs"/>
        </a:defRPr>
      </a:lvl4pPr>
      <a:lvl5pPr marL="1828800" algn="l" defTabSz="457200" rtl="0" eaLnBrk="1" latinLnBrk="0" hangingPunct="1">
        <a:defRPr sz="1800" kern="1200">
          <a:solidFill>
            <a:schemeClr val="tx1"/>
          </a:solidFill>
          <a:uFillTx/>
          <a:latin typeface="+mn-lt"/>
          <a:ea typeface="+mn-ea"/>
          <a:cs typeface="+mn-cs"/>
        </a:defRPr>
      </a:lvl5pPr>
      <a:lvl6pPr marL="2286000" algn="l" defTabSz="457200" rtl="0" eaLnBrk="1" latinLnBrk="0" hangingPunct="1">
        <a:defRPr sz="1800" kern="1200">
          <a:solidFill>
            <a:schemeClr val="tx1"/>
          </a:solidFill>
          <a:uFillTx/>
          <a:latin typeface="+mn-lt"/>
          <a:ea typeface="+mn-ea"/>
          <a:cs typeface="+mn-cs"/>
        </a:defRPr>
      </a:lvl6pPr>
      <a:lvl7pPr marL="2743200" algn="l" defTabSz="457200" rtl="0" eaLnBrk="1" latinLnBrk="0" hangingPunct="1">
        <a:defRPr sz="1800" kern="1200">
          <a:solidFill>
            <a:schemeClr val="tx1"/>
          </a:solidFill>
          <a:uFillTx/>
          <a:latin typeface="+mn-lt"/>
          <a:ea typeface="+mn-ea"/>
          <a:cs typeface="+mn-cs"/>
        </a:defRPr>
      </a:lvl7pPr>
      <a:lvl8pPr marL="3200400" algn="l" defTabSz="457200" rtl="0" eaLnBrk="1" latinLnBrk="0" hangingPunct="1">
        <a:defRPr sz="1800" kern="1200">
          <a:solidFill>
            <a:schemeClr val="tx1"/>
          </a:solidFill>
          <a:uFillTx/>
          <a:latin typeface="+mn-lt"/>
          <a:ea typeface="+mn-ea"/>
          <a:cs typeface="+mn-cs"/>
        </a:defRPr>
      </a:lvl8pPr>
      <a:lvl9pPr marL="3657600" algn="l" defTabSz="457200" rtl="0" eaLnBrk="1" latinLnBrk="0" hangingPunct="1">
        <a:defRPr sz="1800" kern="1200">
          <a:solidFill>
            <a:schemeClr val="tx1"/>
          </a:solidFill>
          <a:uFillTx/>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a:uFillTx/>
              </a:rPr>
              <a:t>Influenza (Flu) Vaccine</a:t>
            </a:r>
          </a:p>
        </p:txBody>
      </p:sp>
      <p:sp>
        <p:nvSpPr>
          <p:cNvPr id="5" name="Subtitle 4"/>
          <p:cNvSpPr>
            <a:spLocks noGrp="1"/>
          </p:cNvSpPr>
          <p:nvPr>
            <p:ph type="subTitle" idx="1"/>
          </p:nvPr>
        </p:nvSpPr>
        <p:spPr/>
        <p:txBody>
          <a:bodyPr/>
          <a:lstStyle/>
          <a:p>
            <a:r>
              <a:rPr lang="en-US">
                <a:uFillTx/>
              </a:rPr>
              <a:t>Julienne </a:t>
            </a:r>
            <a:r>
              <a:rPr lang="en-US" err="1">
                <a:uFillTx/>
              </a:rPr>
              <a:t>Saladino</a:t>
            </a:r>
            <a:endParaRPr lang="en-US">
              <a:uFillTx/>
            </a:endParaRPr>
          </a:p>
        </p:txBody>
      </p:sp>
    </p:spTree>
    <p:extLst>
      <p:ext uri="{BB962C8B-B14F-4D97-AF65-F5344CB8AC3E}">
        <p14:creationId xmlns:p14="http://schemas.microsoft.com/office/powerpoint/2010/main" val="2894588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a:uFillTx/>
              </a:rPr>
              <a:t>Influenza</a:t>
            </a:r>
          </a:p>
        </p:txBody>
      </p:sp>
      <p:sp>
        <p:nvSpPr>
          <p:cNvPr id="3" name="Content Placeholder 2"/>
          <p:cNvSpPr>
            <a:spLocks noGrp="1"/>
          </p:cNvSpPr>
          <p:nvPr>
            <p:ph idx="1"/>
          </p:nvPr>
        </p:nvSpPr>
        <p:spPr>
          <a:xfrm>
            <a:off x="646111" y="1434354"/>
            <a:ext cx="8946541" cy="3701526"/>
          </a:xfrm>
        </p:spPr>
        <p:txBody>
          <a:bodyPr vert="horz" lIns="91440" tIns="45720" rIns="91440" bIns="45720" rtlCol="0" anchor="t">
            <a:normAutofit/>
          </a:bodyPr>
          <a:lstStyle/>
          <a:p>
            <a:r>
              <a:rPr lang="en-US" sz="3600">
                <a:uFillTx/>
              </a:rPr>
              <a:t>What is influenza</a:t>
            </a:r>
          </a:p>
          <a:p>
            <a:pPr lvl="1"/>
            <a:r>
              <a:rPr lang="en-US" sz="3400">
                <a:uFillTx/>
              </a:rPr>
              <a:t>Influenza, which is commonly known as the “flu," is an infectious disease caused by the Influenza virus.</a:t>
            </a:r>
          </a:p>
          <a:p>
            <a:r>
              <a:rPr lang="en-US" sz="3600">
                <a:uFillTx/>
              </a:rPr>
              <a:t>Common Symptoms</a:t>
            </a:r>
          </a:p>
          <a:p>
            <a:pPr marL="0" indent="0">
              <a:buNone/>
            </a:pPr>
            <a:endParaRPr lang="en-US" sz="3600">
              <a:uFillTx/>
            </a:endParaRPr>
          </a:p>
        </p:txBody>
      </p:sp>
      <p:graphicFrame>
        <p:nvGraphicFramePr>
          <p:cNvPr id="4" name="Table 3"/>
          <p:cNvGraphicFramePr>
            <a:graphicFrameLocks noGrp="1"/>
          </p:cNvGraphicFramePr>
          <p:nvPr/>
        </p:nvGraphicFramePr>
        <p:xfrm>
          <a:off x="1021507" y="4446495"/>
          <a:ext cx="8653929" cy="1983645"/>
        </p:xfrm>
        <a:graphic>
          <a:graphicData uri="http://schemas.openxmlformats.org/drawingml/2006/table">
            <a:tbl>
              <a:tblPr firstRow="1" bandRow="1">
                <a:tableStyleId>{2D5ABB26-0587-4C30-8999-92F81FD0307C}</a:tableStyleId>
              </a:tblPr>
              <a:tblGrid>
                <a:gridCol w="3442447">
                  <a:extLst>
                    <a:ext uri="{9D8B030D-6E8A-4147-A177-3AD203B41FA5}">
                      <a16:colId xmlns:a16="http://schemas.microsoft.com/office/drawing/2014/main" val="20000"/>
                    </a:ext>
                  </a:extLst>
                </a:gridCol>
                <a:gridCol w="2326839">
                  <a:extLst>
                    <a:ext uri="{9D8B030D-6E8A-4147-A177-3AD203B41FA5}">
                      <a16:colId xmlns:a16="http://schemas.microsoft.com/office/drawing/2014/main" val="20001"/>
                    </a:ext>
                  </a:extLst>
                </a:gridCol>
                <a:gridCol w="2884643">
                  <a:extLst>
                    <a:ext uri="{9D8B030D-6E8A-4147-A177-3AD203B41FA5}">
                      <a16:colId xmlns:a16="http://schemas.microsoft.com/office/drawing/2014/main" val="20002"/>
                    </a:ext>
                  </a:extLst>
                </a:gridCol>
              </a:tblGrid>
              <a:tr h="661215">
                <a:tc>
                  <a:txBody>
                    <a:bodyPr/>
                    <a:lstStyle/>
                    <a:p>
                      <a:r>
                        <a:rPr lang="en-US" sz="2400">
                          <a:uFillTx/>
                        </a:rPr>
                        <a:t>High Fever</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2400">
                          <a:uFillTx/>
                        </a:rPr>
                        <a:t>Runny Nose</a:t>
                      </a:r>
                    </a:p>
                  </a:txBody>
                  <a:tcPr>
                    <a:lnL>
                      <a:noFill/>
                    </a:lnL>
                  </a:tcPr>
                </a:tc>
                <a:tc>
                  <a:txBody>
                    <a:bodyPr/>
                    <a:lstStyle/>
                    <a:p>
                      <a:r>
                        <a:rPr lang="en-US" sz="2400">
                          <a:uFillTx/>
                        </a:rPr>
                        <a:t>Sore Throat</a:t>
                      </a:r>
                    </a:p>
                  </a:txBody>
                  <a:tcPr/>
                </a:tc>
                <a:extLst>
                  <a:ext uri="{0D108BD9-81ED-4DB2-BD59-A6C34878D82A}">
                    <a16:rowId xmlns:a16="http://schemas.microsoft.com/office/drawing/2014/main" val="10000"/>
                  </a:ext>
                </a:extLst>
              </a:tr>
              <a:tr h="661215">
                <a:tc>
                  <a:txBody>
                    <a:bodyPr/>
                    <a:lstStyle/>
                    <a:p>
                      <a:r>
                        <a:rPr lang="en-US" sz="2400">
                          <a:uFillTx/>
                        </a:rPr>
                        <a:t>Body Aches</a:t>
                      </a:r>
                      <a:r>
                        <a:rPr lang="en-US" sz="2400" baseline="0">
                          <a:uFillTx/>
                        </a:rPr>
                        <a:t> </a:t>
                      </a:r>
                      <a:endParaRPr lang="en-US" sz="2400">
                        <a:uFillTx/>
                      </a:endParaRPr>
                    </a:p>
                  </a:txBody>
                  <a:tcPr>
                    <a:lnT>
                      <a:noFill/>
                    </a:lnT>
                  </a:tcPr>
                </a:tc>
                <a:tc>
                  <a:txBody>
                    <a:bodyPr/>
                    <a:lstStyle/>
                    <a:p>
                      <a:r>
                        <a:rPr lang="en-US" sz="2400">
                          <a:uFillTx/>
                        </a:rPr>
                        <a:t>Headache</a:t>
                      </a:r>
                    </a:p>
                  </a:txBody>
                  <a:tcPr/>
                </a:tc>
                <a:tc>
                  <a:txBody>
                    <a:bodyPr/>
                    <a:lstStyle/>
                    <a:p>
                      <a:r>
                        <a:rPr lang="en-US" sz="2400">
                          <a:uFillTx/>
                        </a:rPr>
                        <a:t>Coughing</a:t>
                      </a:r>
                    </a:p>
                  </a:txBody>
                  <a:tcPr/>
                </a:tc>
                <a:extLst>
                  <a:ext uri="{0D108BD9-81ED-4DB2-BD59-A6C34878D82A}">
                    <a16:rowId xmlns:a16="http://schemas.microsoft.com/office/drawing/2014/main" val="10001"/>
                  </a:ext>
                </a:extLst>
              </a:tr>
              <a:tr h="661215">
                <a:tc>
                  <a:txBody>
                    <a:bodyPr/>
                    <a:lstStyle/>
                    <a:p>
                      <a:r>
                        <a:rPr lang="en-US" sz="2400">
                          <a:uFillTx/>
                        </a:rPr>
                        <a:t>Fatigue</a:t>
                      </a:r>
                      <a:r>
                        <a:rPr lang="en-US" sz="2400" baseline="0">
                          <a:uFillTx/>
                        </a:rPr>
                        <a:t> (Feeling Tired)</a:t>
                      </a:r>
                      <a:endParaRPr lang="en-US" sz="2400">
                        <a:uFillTx/>
                      </a:endParaRPr>
                    </a:p>
                  </a:txBody>
                  <a:tcPr/>
                </a:tc>
                <a:tc>
                  <a:txBody>
                    <a:bodyPr/>
                    <a:lstStyle/>
                    <a:p>
                      <a:endParaRPr lang="en-US" sz="2400">
                        <a:uFillTx/>
                      </a:endParaRPr>
                    </a:p>
                  </a:txBody>
                  <a:tcPr/>
                </a:tc>
                <a:tc>
                  <a:txBody>
                    <a:bodyPr/>
                    <a:lstStyle/>
                    <a:p>
                      <a:endParaRPr lang="en-US" sz="2400">
                        <a:uFillTx/>
                      </a:endParaRPr>
                    </a:p>
                  </a:txBody>
                  <a:tcPr/>
                </a:tc>
                <a:extLst>
                  <a:ext uri="{0D108BD9-81ED-4DB2-BD59-A6C34878D82A}">
                    <a16:rowId xmlns:a16="http://schemas.microsoft.com/office/drawing/2014/main" val="10002"/>
                  </a:ext>
                </a:extLst>
              </a:tr>
            </a:tbl>
          </a:graphicData>
        </a:graphic>
      </p:graphicFrame>
      <p:pic>
        <p:nvPicPr>
          <p:cNvPr id="1026" name="Picture 2" descr="lu.jpg"/>
          <p:cNvPicPr>
            <a:picLocks noChangeAspect="1" noChangeArrowheads="1"/>
          </p:cNvPicPr>
          <p:nvPr/>
        </p:nvPicPr>
        <p:blipFill>
          <a:blip r:embed="rId2"/>
          <a:srcRect/>
          <a:stretch>
            <a:fillRect/>
          </a:stretch>
        </p:blipFill>
        <p:spPr bwMode="auto">
          <a:xfrm>
            <a:off x="9592652" y="452718"/>
            <a:ext cx="1839597" cy="2595282"/>
          </a:xfrm>
          <a:prstGeom prst="rect">
            <a:avLst/>
          </a:prstGeom>
          <a:ln w="228600" cap="sq" cmpd="thickThin">
            <a:solidFill>
              <a:schemeClr val="accent1">
                <a:lumMod val="60000"/>
                <a:lumOff val="40000"/>
              </a:schemeClr>
            </a:solidFill>
            <a:prstDash val="solid"/>
            <a:miter lim="800000"/>
          </a:ln>
          <a:effectLst>
            <a:innerShdw blurRad="76200">
              <a:srgbClr val="000000"/>
            </a:innerShdw>
          </a:effectLst>
        </p:spPr>
      </p:pic>
      <p:pic>
        <p:nvPicPr>
          <p:cNvPr id="1028" name="Picture 4" descr="ellness_FluFacts_10_13.jpg"/>
          <p:cNvPicPr>
            <a:picLocks noChangeAspect="1" noChangeArrowheads="1"/>
          </p:cNvPicPr>
          <p:nvPr/>
        </p:nvPicPr>
        <p:blipFill>
          <a:blip r:embed="rId3"/>
          <a:srcRect/>
          <a:stretch>
            <a:fillRect/>
          </a:stretch>
        </p:blipFill>
        <p:spPr bwMode="auto">
          <a:xfrm>
            <a:off x="9067289" y="3726070"/>
            <a:ext cx="2686141" cy="2686141"/>
          </a:xfrm>
          <a:prstGeom prst="rect">
            <a:avLst/>
          </a:prstGeom>
          <a:ln w="228600" cap="sq" cmpd="thickThin">
            <a:solidFill>
              <a:schemeClr val="accent1">
                <a:lumMod val="60000"/>
                <a:lumOff val="40000"/>
              </a:schemeClr>
            </a:solidFill>
            <a:prstDash val="solid"/>
            <a:miter lim="800000"/>
          </a:ln>
          <a:effectLst>
            <a:innerShdw blurRad="76200">
              <a:srgbClr val="000000"/>
            </a:innerShdw>
          </a:effectLst>
        </p:spPr>
      </p:pic>
    </p:spTree>
    <p:extLst>
      <p:ext uri="{BB962C8B-B14F-4D97-AF65-F5344CB8AC3E}">
        <p14:creationId xmlns:p14="http://schemas.microsoft.com/office/powerpoint/2010/main" val="2897226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026"/>
                                        </p:tgtEl>
                                        <p:attrNameLst>
                                          <p:attrName>style.visibility</p:attrName>
                                        </p:attrNameLst>
                                      </p:cBhvr>
                                      <p:to>
                                        <p:strVal val="visible"/>
                                      </p:to>
                                    </p:set>
                                    <p:anim calcmode="lin" valueType="num">
                                      <p:cBhvr additive="base">
                                        <p:cTn id="25" dur="500" fill="hold"/>
                                        <p:tgtEl>
                                          <p:spTgt spid="1026"/>
                                        </p:tgtEl>
                                        <p:attrNameLst>
                                          <p:attrName>ppt_x</p:attrName>
                                        </p:attrNameLst>
                                      </p:cBhvr>
                                      <p:tavLst>
                                        <p:tav tm="0">
                                          <p:val>
                                            <p:strVal val="#ppt_x"/>
                                          </p:val>
                                        </p:tav>
                                        <p:tav tm="100000">
                                          <p:val>
                                            <p:strVal val="#ppt_x"/>
                                          </p:val>
                                        </p:tav>
                                      </p:tavLst>
                                    </p:anim>
                                    <p:anim calcmode="lin" valueType="num">
                                      <p:cBhvr additive="base">
                                        <p:cTn id="26" dur="500" fill="hold"/>
                                        <p:tgtEl>
                                          <p:spTgt spid="102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28"/>
                                        </p:tgtEl>
                                        <p:attrNameLst>
                                          <p:attrName>style.visibility</p:attrName>
                                        </p:attrNameLst>
                                      </p:cBhvr>
                                      <p:to>
                                        <p:strVal val="visible"/>
                                      </p:to>
                                    </p:set>
                                    <p:anim calcmode="lin" valueType="num">
                                      <p:cBhvr additive="base">
                                        <p:cTn id="29" dur="500" fill="hold"/>
                                        <p:tgtEl>
                                          <p:spTgt spid="1028"/>
                                        </p:tgtEl>
                                        <p:attrNameLst>
                                          <p:attrName>ppt_x</p:attrName>
                                        </p:attrNameLst>
                                      </p:cBhvr>
                                      <p:tavLst>
                                        <p:tav tm="0">
                                          <p:val>
                                            <p:strVal val="#ppt_x"/>
                                          </p:val>
                                        </p:tav>
                                        <p:tav tm="100000">
                                          <p:val>
                                            <p:strVal val="#ppt_x"/>
                                          </p:val>
                                        </p:tav>
                                      </p:tavLst>
                                    </p:anim>
                                    <p:anim calcmode="lin" valueType="num">
                                      <p:cBhvr additive="base">
                                        <p:cTn id="30"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6491" y="1845733"/>
            <a:ext cx="11259018" cy="3107267"/>
          </a:xfrm>
        </p:spPr>
        <p:txBody>
          <a:bodyPr/>
          <a:lstStyle/>
          <a:p>
            <a:pPr algn="ctr"/>
            <a:r>
              <a:rPr lang="en-US" sz="4800">
                <a:solidFill>
                  <a:srgbClr val="FFC000"/>
                </a:solidFill>
                <a:uFillTx/>
              </a:rPr>
              <a:t>Do I have to worry about the flu?</a:t>
            </a:r>
            <a:br>
              <a:rPr lang="en-US" sz="4800">
                <a:uFillTx/>
              </a:rPr>
            </a:br>
            <a:br>
              <a:rPr lang="en-US" sz="4800">
                <a:uFillTx/>
              </a:rPr>
            </a:br>
            <a:r>
              <a:rPr lang="en-US" sz="4800">
                <a:uFillTx/>
              </a:rPr>
              <a:t>“I get sick all the time and it usually goes away on its own anyway.”</a:t>
            </a:r>
          </a:p>
        </p:txBody>
      </p:sp>
    </p:spTree>
    <p:extLst>
      <p:ext uri="{BB962C8B-B14F-4D97-AF65-F5344CB8AC3E}">
        <p14:creationId xmlns:p14="http://schemas.microsoft.com/office/powerpoint/2010/main" val="1292080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p:cNvSpPr>
          <p:nvPr/>
        </p:nvSpPr>
        <p:spPr>
          <a:xfrm>
            <a:off x="0" y="0"/>
            <a:ext cx="6078071"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5" name="Content Placeholder 4"/>
          <p:cNvSpPr>
            <a:spLocks noGrp="1"/>
          </p:cNvSpPr>
          <p:nvPr>
            <p:ph sz="half" idx="1"/>
          </p:nvPr>
        </p:nvSpPr>
        <p:spPr>
          <a:xfrm>
            <a:off x="98611" y="1452279"/>
            <a:ext cx="5880847" cy="4303059"/>
          </a:xfrm>
        </p:spPr>
        <p:txBody>
          <a:bodyPr>
            <a:normAutofit/>
          </a:bodyPr>
          <a:lstStyle/>
          <a:p>
            <a:pPr marL="0" indent="0" algn="ctr" defTabSz="914400">
              <a:spcBef>
                <a:spcPts val="0"/>
              </a:spcBef>
              <a:buNone/>
            </a:pPr>
            <a:r>
              <a:rPr lang="en-US" sz="9600">
                <a:solidFill>
                  <a:schemeClr val="bg1"/>
                </a:solidFill>
                <a:uFillTx/>
              </a:rPr>
              <a:t>YES!</a:t>
            </a:r>
          </a:p>
          <a:p>
            <a:pPr marL="0" indent="0" algn="ctr" defTabSz="914400">
              <a:spcBef>
                <a:spcPts val="0"/>
              </a:spcBef>
              <a:buNone/>
            </a:pPr>
            <a:endParaRPr lang="en-US" sz="1200">
              <a:solidFill>
                <a:schemeClr val="bg1"/>
              </a:solidFill>
              <a:uFillTx/>
            </a:endParaRPr>
          </a:p>
          <a:p>
            <a:pPr marL="0" indent="0" algn="ctr" defTabSz="914400">
              <a:spcBef>
                <a:spcPts val="0"/>
              </a:spcBef>
              <a:buNone/>
            </a:pPr>
            <a:r>
              <a:rPr lang="en-US" sz="3600">
                <a:solidFill>
                  <a:schemeClr val="bg1"/>
                </a:solidFill>
                <a:uFillTx/>
              </a:rPr>
              <a:t>Influenza is something that you should definitely worry about!</a:t>
            </a:r>
          </a:p>
        </p:txBody>
      </p:sp>
      <p:sp>
        <p:nvSpPr>
          <p:cNvPr id="6" name="Content Placeholder 5"/>
          <p:cNvSpPr>
            <a:spLocks noGrp="1"/>
          </p:cNvSpPr>
          <p:nvPr>
            <p:ph sz="half" idx="2"/>
          </p:nvPr>
        </p:nvSpPr>
        <p:spPr>
          <a:xfrm>
            <a:off x="6562165" y="2393574"/>
            <a:ext cx="5199530" cy="2420471"/>
          </a:xfrm>
        </p:spPr>
        <p:txBody>
          <a:bodyPr>
            <a:normAutofit/>
          </a:bodyPr>
          <a:lstStyle/>
          <a:p>
            <a:pPr marL="0" indent="0" algn="ctr">
              <a:buNone/>
            </a:pPr>
            <a:r>
              <a:rPr lang="en-US" sz="3600">
                <a:uFillTx/>
              </a:rPr>
              <a:t>Did you know that 3,000 </a:t>
            </a:r>
            <a:r>
              <a:rPr lang="mr-IN" sz="3600">
                <a:uFillTx/>
              </a:rPr>
              <a:t>–</a:t>
            </a:r>
            <a:r>
              <a:rPr lang="en-US" sz="3600">
                <a:uFillTx/>
              </a:rPr>
              <a:t> 55,000 people die from the flu every year?</a:t>
            </a:r>
          </a:p>
        </p:txBody>
      </p:sp>
    </p:spTree>
    <p:extLst>
      <p:ext uri="{BB962C8B-B14F-4D97-AF65-F5344CB8AC3E}">
        <p14:creationId xmlns:p14="http://schemas.microsoft.com/office/powerpoint/2010/main" val="1451429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5">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a:uFillTx/>
              </a:rPr>
              <a:t>Severity of the Influenza Virus</a:t>
            </a:r>
          </a:p>
        </p:txBody>
      </p:sp>
      <p:sp>
        <p:nvSpPr>
          <p:cNvPr id="3" name="Content Placeholder 2"/>
          <p:cNvSpPr>
            <a:spLocks noGrp="1"/>
          </p:cNvSpPr>
          <p:nvPr>
            <p:ph idx="1"/>
          </p:nvPr>
        </p:nvSpPr>
        <p:spPr>
          <a:xfrm>
            <a:off x="646111" y="1640541"/>
            <a:ext cx="10685277" cy="4195481"/>
          </a:xfrm>
        </p:spPr>
        <p:txBody>
          <a:bodyPr>
            <a:normAutofit/>
          </a:bodyPr>
          <a:lstStyle/>
          <a:p>
            <a:pPr fontAlgn="base"/>
            <a:r>
              <a:rPr lang="en-US" sz="3600">
                <a:uFillTx/>
              </a:rPr>
              <a:t>Influenza affects 5-20% of the U.S population every year</a:t>
            </a:r>
          </a:p>
          <a:p>
            <a:pPr fontAlgn="base"/>
            <a:r>
              <a:rPr lang="en-US" sz="3600">
                <a:uFillTx/>
              </a:rPr>
              <a:t>Over 200,000 people are hospitalized due to flu-related complication every year</a:t>
            </a:r>
          </a:p>
          <a:p>
            <a:pPr fontAlgn="base"/>
            <a:r>
              <a:rPr lang="en-US" sz="3600">
                <a:uFillTx/>
              </a:rPr>
              <a:t>Influenza is a highly contagious viral infection that affects the nose, throat, and lungs</a:t>
            </a:r>
          </a:p>
          <a:p>
            <a:endParaRPr lang="en-US">
              <a:uFillTx/>
            </a:endParaRPr>
          </a:p>
        </p:txBody>
      </p:sp>
    </p:spTree>
    <p:extLst>
      <p:ext uri="{BB962C8B-B14F-4D97-AF65-F5344CB8AC3E}">
        <p14:creationId xmlns:p14="http://schemas.microsoft.com/office/powerpoint/2010/main" val="80660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a:uFillTx/>
              </a:rPr>
              <a:t>Severity of the Influenza Virus</a:t>
            </a:r>
          </a:p>
        </p:txBody>
      </p:sp>
      <p:sp>
        <p:nvSpPr>
          <p:cNvPr id="3" name="Content Placeholder 2"/>
          <p:cNvSpPr>
            <a:spLocks noGrp="1"/>
          </p:cNvSpPr>
          <p:nvPr>
            <p:ph idx="1"/>
          </p:nvPr>
        </p:nvSpPr>
        <p:spPr>
          <a:xfrm>
            <a:off x="268941" y="1398494"/>
            <a:ext cx="11607613" cy="5145741"/>
          </a:xfrm>
        </p:spPr>
        <p:txBody>
          <a:bodyPr>
            <a:noAutofit/>
          </a:bodyPr>
          <a:lstStyle/>
          <a:p>
            <a:r>
              <a:rPr lang="en-US" sz="3200">
                <a:uFillTx/>
              </a:rPr>
              <a:t>While most people with the flu are able to get well within 2 weeks, others can experience further serious complications as a result of the flu! </a:t>
            </a:r>
          </a:p>
          <a:p>
            <a:endParaRPr lang="en-US" sz="3200">
              <a:uFillTx/>
            </a:endParaRPr>
          </a:p>
          <a:p>
            <a:r>
              <a:rPr lang="en-US" sz="3200">
                <a:uFillTx/>
              </a:rPr>
              <a:t>Complications include (but are not limited to) … </a:t>
            </a:r>
          </a:p>
          <a:p>
            <a:pPr lvl="1"/>
            <a:r>
              <a:rPr lang="en-US" sz="2800">
                <a:uFillTx/>
              </a:rPr>
              <a:t>Pneumonia (inflammation of the lungs) </a:t>
            </a:r>
          </a:p>
          <a:p>
            <a:pPr lvl="1"/>
            <a:r>
              <a:rPr lang="en-US" sz="2800">
                <a:uFillTx/>
              </a:rPr>
              <a:t>Encephalitis (inflammation of the brain) </a:t>
            </a:r>
          </a:p>
          <a:p>
            <a:pPr lvl="1"/>
            <a:r>
              <a:rPr lang="en-US" sz="2800">
                <a:uFillTx/>
              </a:rPr>
              <a:t>Myositis (inflammation of muscle tissue)</a:t>
            </a:r>
          </a:p>
          <a:p>
            <a:pPr lvl="1"/>
            <a:r>
              <a:rPr lang="en-US" sz="2800">
                <a:uFillTx/>
              </a:rPr>
              <a:t>Myocarditis (inflammation of the heart muscle) </a:t>
            </a:r>
          </a:p>
        </p:txBody>
      </p:sp>
      <p:pic>
        <p:nvPicPr>
          <p:cNvPr id="2050" name="Picture 2" descr="uman-lungs-with-germs.jpg"/>
          <p:cNvPicPr>
            <a:picLocks noChangeAspect="1" noChangeArrowheads="1"/>
          </p:cNvPicPr>
          <p:nvPr/>
        </p:nvPicPr>
        <p:blipFill>
          <a:blip r:embed="rId2"/>
          <a:srcRect/>
          <a:stretch>
            <a:fillRect/>
          </a:stretch>
        </p:blipFill>
        <p:spPr bwMode="auto">
          <a:xfrm>
            <a:off x="9396320" y="4240385"/>
            <a:ext cx="2479768" cy="2303290"/>
          </a:xfrm>
          <a:prstGeom prst="rect">
            <a:avLst/>
          </a:prstGeom>
          <a:noFill/>
        </p:spPr>
      </p:pic>
    </p:spTree>
    <p:extLst>
      <p:ext uri="{BB962C8B-B14F-4D97-AF65-F5344CB8AC3E}">
        <p14:creationId xmlns:p14="http://schemas.microsoft.com/office/powerpoint/2010/main" val="3440686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050"/>
                                        </p:tgtEl>
                                        <p:attrNameLst>
                                          <p:attrName>style.visibility</p:attrName>
                                        </p:attrNameLst>
                                      </p:cBhvr>
                                      <p:to>
                                        <p:strVal val="visible"/>
                                      </p:to>
                                    </p:set>
                                    <p:anim calcmode="lin" valueType="num">
                                      <p:cBhvr additive="base">
                                        <p:cTn id="33" dur="500" fill="hold"/>
                                        <p:tgtEl>
                                          <p:spTgt spid="2050"/>
                                        </p:tgtEl>
                                        <p:attrNameLst>
                                          <p:attrName>ppt_x</p:attrName>
                                        </p:attrNameLst>
                                      </p:cBhvr>
                                      <p:tavLst>
                                        <p:tav tm="0">
                                          <p:val>
                                            <p:strVal val="#ppt_x"/>
                                          </p:val>
                                        </p:tav>
                                        <p:tav tm="100000">
                                          <p:val>
                                            <p:strVal val="#ppt_x"/>
                                          </p:val>
                                        </p:tav>
                                      </p:tavLst>
                                    </p:anim>
                                    <p:anim calcmode="lin" valueType="num">
                                      <p:cBhvr additive="base">
                                        <p:cTn id="3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reenshot (1).png"/>
          <p:cNvPicPr>
            <a:picLocks noChangeAspect="1" noChangeArrowheads="1"/>
          </p:cNvPicPr>
          <p:nvPr/>
        </p:nvPicPr>
        <p:blipFill>
          <a:blip r:embed="rId2"/>
          <a:srcRect/>
          <a:stretch>
            <a:fillRect/>
          </a:stretch>
        </p:blipFill>
        <p:spPr bwMode="auto">
          <a:xfrm>
            <a:off x="358589" y="298827"/>
            <a:ext cx="7619999" cy="6205067"/>
          </a:xfrm>
          <a:prstGeom prst="rect">
            <a:avLst/>
          </a:prstGeom>
          <a:noFill/>
        </p:spPr>
      </p:pic>
      <p:sp>
        <p:nvSpPr>
          <p:cNvPr id="6" name="Title 5"/>
          <p:cNvSpPr>
            <a:spLocks noGrp="1"/>
          </p:cNvSpPr>
          <p:nvPr>
            <p:ph type="title"/>
          </p:nvPr>
        </p:nvSpPr>
        <p:spPr>
          <a:xfrm>
            <a:off x="8247530" y="2504889"/>
            <a:ext cx="3703822" cy="1792941"/>
          </a:xfrm>
        </p:spPr>
        <p:txBody>
          <a:bodyPr/>
          <a:lstStyle/>
          <a:p>
            <a:pPr algn="ctr"/>
            <a:r>
              <a:rPr lang="en-US" sz="4800">
                <a:uFillTx/>
              </a:rPr>
              <a:t>History of the Flu</a:t>
            </a:r>
          </a:p>
        </p:txBody>
      </p:sp>
    </p:spTree>
    <p:extLst>
      <p:ext uri="{BB962C8B-B14F-4D97-AF65-F5344CB8AC3E}">
        <p14:creationId xmlns:p14="http://schemas.microsoft.com/office/powerpoint/2010/main" val="2930637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321" y="314325"/>
            <a:ext cx="9404723" cy="1400530"/>
          </a:xfrm>
        </p:spPr>
        <p:txBody>
          <a:bodyPr/>
          <a:lstStyle/>
          <a:p>
            <a:r>
              <a:rPr lang="en-US" sz="4800">
                <a:uFillTx/>
              </a:rPr>
              <a:t>Transmission</a:t>
            </a:r>
          </a:p>
        </p:txBody>
      </p:sp>
      <p:sp>
        <p:nvSpPr>
          <p:cNvPr id="3" name="Content Placeholder 2"/>
          <p:cNvSpPr>
            <a:spLocks noGrp="1"/>
          </p:cNvSpPr>
          <p:nvPr>
            <p:ph idx="1"/>
          </p:nvPr>
        </p:nvSpPr>
        <p:spPr>
          <a:xfrm>
            <a:off x="646111" y="1371600"/>
            <a:ext cx="9993431" cy="3499754"/>
          </a:xfrm>
        </p:spPr>
        <p:txBody>
          <a:bodyPr vert="horz" lIns="91440" tIns="45720" rIns="91440" bIns="45720" rtlCol="0" anchor="t">
            <a:normAutofit/>
          </a:bodyPr>
          <a:lstStyle/>
          <a:p>
            <a:pPr marL="0" indent="0">
              <a:buNone/>
            </a:pPr>
            <a:r>
              <a:rPr lang="en-US" sz="3000" dirty="0">
                <a:uFillTx/>
              </a:rPr>
              <a:t>How does someone get the flu? </a:t>
            </a:r>
          </a:p>
          <a:p>
            <a:pPr fontAlgn="base"/>
            <a:r>
              <a:rPr lang="en-US" sz="3000" dirty="0">
                <a:uFillTx/>
              </a:rPr>
              <a:t>Direct contact with a sick person </a:t>
            </a:r>
          </a:p>
          <a:p>
            <a:pPr fontAlgn="base"/>
            <a:r>
              <a:rPr lang="en-US" sz="3000" dirty="0">
                <a:uFillTx/>
              </a:rPr>
              <a:t>Touching contaminated objects </a:t>
            </a:r>
          </a:p>
          <a:p>
            <a:pPr fontAlgn="base"/>
            <a:r>
              <a:rPr lang="en-US" sz="3000" dirty="0">
                <a:uFillTx/>
              </a:rPr>
              <a:t>Breathing in small droplets of the virus that is in the air (aerosols) after someone coughs or sneezes</a:t>
            </a:r>
          </a:p>
          <a:p>
            <a:endParaRPr lang="en-US" dirty="0">
              <a:uFillTx/>
            </a:endParaRPr>
          </a:p>
        </p:txBody>
      </p:sp>
      <p:pic>
        <p:nvPicPr>
          <p:cNvPr id="5" name="Picture 5" descr="A drawing of a face  Description generated with high confidence"/>
          <p:cNvPicPr>
            <a:picLocks noChangeAspect="1"/>
          </p:cNvPicPr>
          <p:nvPr/>
        </p:nvPicPr>
        <p:blipFill>
          <a:blip r:embed="rId2"/>
          <a:stretch>
            <a:fillRect/>
          </a:stretch>
        </p:blipFill>
        <p:spPr>
          <a:xfrm>
            <a:off x="457200" y="4314436"/>
            <a:ext cx="3912779" cy="2286389"/>
          </a:xfrm>
          <a:prstGeom prst="rect">
            <a:avLst/>
          </a:prstGeom>
          <a:ln>
            <a:noFill/>
          </a:ln>
          <a:effectLst>
            <a:softEdge rad="31750"/>
          </a:effectLst>
        </p:spPr>
      </p:pic>
      <p:pic>
        <p:nvPicPr>
          <p:cNvPr id="7" name="Picture 7"/>
          <p:cNvPicPr>
            <a:picLocks noChangeAspect="1"/>
          </p:cNvPicPr>
          <p:nvPr/>
        </p:nvPicPr>
        <p:blipFill>
          <a:blip r:embed="rId3"/>
          <a:stretch>
            <a:fillRect/>
          </a:stretch>
        </p:blipFill>
        <p:spPr>
          <a:xfrm>
            <a:off x="8325287" y="4314436"/>
            <a:ext cx="3353101" cy="2273940"/>
          </a:xfrm>
          <a:prstGeom prst="rect">
            <a:avLst/>
          </a:prstGeom>
          <a:ln>
            <a:noFill/>
          </a:ln>
          <a:effectLst>
            <a:softEdge rad="31750"/>
          </a:effectLst>
        </p:spPr>
      </p:pic>
    </p:spTree>
    <p:extLst>
      <p:ext uri="{BB962C8B-B14F-4D97-AF65-F5344CB8AC3E}">
        <p14:creationId xmlns:p14="http://schemas.microsoft.com/office/powerpoint/2010/main" val="300720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a:uFillTx/>
              </a:rPr>
              <a:t>Prevention</a:t>
            </a:r>
          </a:p>
        </p:txBody>
      </p:sp>
      <p:sp>
        <p:nvSpPr>
          <p:cNvPr id="3" name="Content Placeholder 2"/>
          <p:cNvSpPr>
            <a:spLocks noGrp="1"/>
          </p:cNvSpPr>
          <p:nvPr>
            <p:ph idx="1"/>
          </p:nvPr>
        </p:nvSpPr>
        <p:spPr>
          <a:xfrm>
            <a:off x="179294" y="1416425"/>
            <a:ext cx="11869271" cy="4105834"/>
          </a:xfrm>
        </p:spPr>
        <p:txBody>
          <a:bodyPr>
            <a:normAutofit/>
          </a:bodyPr>
          <a:lstStyle/>
          <a:p>
            <a:r>
              <a:rPr lang="en-US" sz="3200">
                <a:uFillTx/>
              </a:rPr>
              <a:t>How can I protect myself and others from getting the flu?</a:t>
            </a:r>
          </a:p>
          <a:p>
            <a:pPr lvl="1"/>
            <a:r>
              <a:rPr lang="en-US" sz="3200">
                <a:uFillTx/>
              </a:rPr>
              <a:t>Getting vaccinated every year! *</a:t>
            </a:r>
          </a:p>
          <a:p>
            <a:pPr lvl="1" fontAlgn="base"/>
            <a:r>
              <a:rPr lang="en-US" sz="3200">
                <a:uFillTx/>
              </a:rPr>
              <a:t>Covering your mouth when you cough </a:t>
            </a:r>
          </a:p>
          <a:p>
            <a:pPr lvl="1" fontAlgn="base"/>
            <a:r>
              <a:rPr lang="en-US" sz="3200">
                <a:uFillTx/>
              </a:rPr>
              <a:t>Covering your nose and mouth when you sneeze </a:t>
            </a:r>
          </a:p>
          <a:p>
            <a:pPr lvl="1" fontAlgn="base"/>
            <a:r>
              <a:rPr lang="en-US" sz="3200">
                <a:uFillTx/>
              </a:rPr>
              <a:t>Washing your hands regularly </a:t>
            </a:r>
          </a:p>
          <a:p>
            <a:endParaRPr lang="en-US">
              <a:uFillTx/>
            </a:endParaRPr>
          </a:p>
        </p:txBody>
      </p:sp>
      <p:pic>
        <p:nvPicPr>
          <p:cNvPr id="4099" name="Picture 3" descr="ash_your_hands.jpg"/>
          <p:cNvPicPr>
            <a:picLocks noChangeAspect="1" noChangeArrowheads="1"/>
          </p:cNvPicPr>
          <p:nvPr/>
        </p:nvPicPr>
        <p:blipFill>
          <a:blip r:embed="rId2"/>
          <a:srcRect/>
          <a:stretch>
            <a:fillRect/>
          </a:stretch>
        </p:blipFill>
        <p:spPr bwMode="auto">
          <a:xfrm>
            <a:off x="4210207" y="4703512"/>
            <a:ext cx="2947332" cy="1966228"/>
          </a:xfrm>
          <a:prstGeom prst="rect">
            <a:avLst/>
          </a:prstGeom>
          <a:ln w="228600" cap="sq" cmpd="thickThin">
            <a:noFill/>
            <a:prstDash val="solid"/>
            <a:miter lim="800000"/>
          </a:ln>
          <a:effectLst>
            <a:innerShdw blurRad="76200">
              <a:srgbClr val="000000"/>
            </a:innerShdw>
          </a:effectLst>
        </p:spPr>
      </p:pic>
      <p:pic>
        <p:nvPicPr>
          <p:cNvPr id="4100" name="Picture 4" descr="0705703_xxl.jpg"/>
          <p:cNvPicPr>
            <a:picLocks noChangeAspect="1" noChangeArrowheads="1"/>
          </p:cNvPicPr>
          <p:nvPr/>
        </p:nvPicPr>
        <p:blipFill>
          <a:blip r:embed="rId3"/>
          <a:srcRect/>
          <a:stretch>
            <a:fillRect/>
          </a:stretch>
        </p:blipFill>
        <p:spPr bwMode="auto">
          <a:xfrm>
            <a:off x="410843" y="4703511"/>
            <a:ext cx="3341515" cy="1966229"/>
          </a:xfrm>
          <a:prstGeom prst="rect">
            <a:avLst/>
          </a:prstGeom>
          <a:ln w="228600" cap="sq" cmpd="thickThin">
            <a:noFill/>
            <a:prstDash val="solid"/>
            <a:miter lim="800000"/>
          </a:ln>
          <a:effectLst>
            <a:innerShdw blurRad="76200">
              <a:srgbClr val="000000"/>
            </a:innerShdw>
          </a:effectLst>
        </p:spPr>
      </p:pic>
      <p:pic>
        <p:nvPicPr>
          <p:cNvPr id="4098" name="Picture 2" descr="lbowCough_000011189334Medium.jpg"/>
          <p:cNvPicPr>
            <a:picLocks noChangeAspect="1" noChangeArrowheads="1"/>
          </p:cNvPicPr>
          <p:nvPr/>
        </p:nvPicPr>
        <p:blipFill>
          <a:blip r:embed="rId4"/>
          <a:srcRect/>
          <a:stretch>
            <a:fillRect/>
          </a:stretch>
        </p:blipFill>
        <p:spPr bwMode="auto">
          <a:xfrm>
            <a:off x="7615388" y="4703511"/>
            <a:ext cx="4246317" cy="1966229"/>
          </a:xfrm>
          <a:prstGeom prst="rect">
            <a:avLst/>
          </a:prstGeom>
          <a:ln w="228600" cap="sq" cmpd="thickThin">
            <a:noFill/>
            <a:prstDash val="solid"/>
            <a:miter lim="800000"/>
          </a:ln>
          <a:effectLst>
            <a:innerShdw blurRad="76200">
              <a:srgbClr val="000000"/>
            </a:innerShdw>
          </a:effectLst>
        </p:spPr>
      </p:pic>
    </p:spTree>
    <p:extLst>
      <p:ext uri="{BB962C8B-B14F-4D97-AF65-F5344CB8AC3E}">
        <p14:creationId xmlns:p14="http://schemas.microsoft.com/office/powerpoint/2010/main" val="103222755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iterate type="lt">
                                    <p:tmPct val="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100"/>
                                        </p:tgtEl>
                                        <p:attrNameLst>
                                          <p:attrName>style.visibility</p:attrName>
                                        </p:attrNameLst>
                                      </p:cBhvr>
                                      <p:to>
                                        <p:strVal val="visible"/>
                                      </p:to>
                                    </p:set>
                                    <p:anim calcmode="lin" valueType="num">
                                      <p:cBhvr additive="base">
                                        <p:cTn id="17" dur="500" fill="hold"/>
                                        <p:tgtEl>
                                          <p:spTgt spid="4100"/>
                                        </p:tgtEl>
                                        <p:attrNameLst>
                                          <p:attrName>ppt_x</p:attrName>
                                        </p:attrNameLst>
                                      </p:cBhvr>
                                      <p:tavLst>
                                        <p:tav tm="0">
                                          <p:val>
                                            <p:strVal val="#ppt_x"/>
                                          </p:val>
                                        </p:tav>
                                        <p:tav tm="100000">
                                          <p:val>
                                            <p:strVal val="#ppt_x"/>
                                          </p:val>
                                        </p:tav>
                                      </p:tavLst>
                                    </p:anim>
                                    <p:anim calcmode="lin" valueType="num">
                                      <p:cBhvr additive="base">
                                        <p:cTn id="18"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098"/>
                                        </p:tgtEl>
                                        <p:attrNameLst>
                                          <p:attrName>style.visibility</p:attrName>
                                        </p:attrNameLst>
                                      </p:cBhvr>
                                      <p:to>
                                        <p:strVal val="visible"/>
                                      </p:to>
                                    </p:set>
                                    <p:anim calcmode="lin" valueType="num">
                                      <p:cBhvr additive="base">
                                        <p:cTn id="33" dur="500" fill="hold"/>
                                        <p:tgtEl>
                                          <p:spTgt spid="4098"/>
                                        </p:tgtEl>
                                        <p:attrNameLst>
                                          <p:attrName>ppt_x</p:attrName>
                                        </p:attrNameLst>
                                      </p:cBhvr>
                                      <p:tavLst>
                                        <p:tav tm="0">
                                          <p:val>
                                            <p:strVal val="#ppt_x"/>
                                          </p:val>
                                        </p:tav>
                                        <p:tav tm="100000">
                                          <p:val>
                                            <p:strVal val="#ppt_x"/>
                                          </p:val>
                                        </p:tav>
                                      </p:tavLst>
                                    </p:anim>
                                    <p:anim calcmode="lin" valueType="num">
                                      <p:cBhvr additive="base">
                                        <p:cTn id="34"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additive="base">
                                        <p:cTn id="3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099"/>
                                        </p:tgtEl>
                                        <p:attrNameLst>
                                          <p:attrName>style.visibility</p:attrName>
                                        </p:attrNameLst>
                                      </p:cBhvr>
                                      <p:to>
                                        <p:strVal val="visible"/>
                                      </p:to>
                                    </p:set>
                                    <p:anim calcmode="lin" valueType="num">
                                      <p:cBhvr additive="base">
                                        <p:cTn id="43" dur="500" fill="hold"/>
                                        <p:tgtEl>
                                          <p:spTgt spid="4099"/>
                                        </p:tgtEl>
                                        <p:attrNameLst>
                                          <p:attrName>ppt_x</p:attrName>
                                        </p:attrNameLst>
                                      </p:cBhvr>
                                      <p:tavLst>
                                        <p:tav tm="0">
                                          <p:val>
                                            <p:strVal val="#ppt_x"/>
                                          </p:val>
                                        </p:tav>
                                        <p:tav tm="100000">
                                          <p:val>
                                            <p:strVal val="#ppt_x"/>
                                          </p:val>
                                        </p:tav>
                                      </p:tavLst>
                                    </p:anim>
                                    <p:anim calcmode="lin" valueType="num">
                                      <p:cBhvr additive="base">
                                        <p:cTn id="44" dur="500" fill="hold"/>
                                        <p:tgtEl>
                                          <p:spTgt spid="409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5" presetClass="emph" presetSubtype="0" nodeType="clickEffect">
                                  <p:stCondLst>
                                    <p:cond delay="0"/>
                                  </p:stCondLst>
                                  <p:iterate type="lt">
                                    <p:tmAbs val="25"/>
                                  </p:iterate>
                                  <p:childTnLst>
                                    <p:set>
                                      <p:cBhvr override="childStyle">
                                        <p:cTn id="48" dur="indefinite"/>
                                        <p:tgtEl>
                                          <p:spTgt spid="3">
                                            <p:txEl>
                                              <p:pRg st="1" end="1"/>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11" y="6000750"/>
            <a:ext cx="11869270" cy="726141"/>
          </a:xfrm>
        </p:spPr>
        <p:txBody>
          <a:bodyPr/>
          <a:lstStyle/>
          <a:p>
            <a:r>
              <a:rPr lang="en-US" sz="2800">
                <a:uFillTx/>
              </a:rPr>
              <a:t>Flu season starts in the fall and can last through the month of May</a:t>
            </a:r>
          </a:p>
        </p:txBody>
      </p:sp>
      <p:pic>
        <p:nvPicPr>
          <p:cNvPr id="5122" name="Picture 2" descr="lu-peak-activity.jpg"/>
          <p:cNvPicPr>
            <a:picLocks noChangeAspect="1" noChangeArrowheads="1"/>
          </p:cNvPicPr>
          <p:nvPr/>
        </p:nvPicPr>
        <p:blipFill>
          <a:blip r:embed="rId2"/>
          <a:srcRect/>
          <a:stretch>
            <a:fillRect/>
          </a:stretch>
        </p:blipFill>
        <p:spPr bwMode="auto">
          <a:xfrm>
            <a:off x="340657" y="268942"/>
            <a:ext cx="11540385" cy="5208493"/>
          </a:xfrm>
          <a:prstGeom prst="rect">
            <a:avLst/>
          </a:prstGeom>
          <a:noFill/>
        </p:spPr>
      </p:pic>
      <p:sp>
        <p:nvSpPr>
          <p:cNvPr id="3" name="TextBox 2"/>
          <p:cNvSpPr txBox="1">
            <a:spLocks/>
          </p:cNvSpPr>
          <p:nvPr/>
        </p:nvSpPr>
        <p:spPr>
          <a:xfrm>
            <a:off x="-666491" y="5477864"/>
            <a:ext cx="2743200" cy="369332"/>
          </a:xfrm>
          <a:prstGeom prst="rect">
            <a:avLst/>
          </a:prstGeom>
        </p:spPr>
        <p:txBody>
          <a:bodyPr rot="0" spcFirstLastPara="0" vertOverflow="overflow" horzOverflow="overflow" vert="horz" wrap="square" lIns="91440" tIns="45720" rIns="91440" bIns="45720" numCol="1"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entury Gothic" panose="020B0502020202020204"/>
                <a:ea typeface="+mn-ea"/>
                <a:cs typeface="+mn-cs"/>
              </a:rPr>
              <a:t>(CDC)</a:t>
            </a:r>
          </a:p>
        </p:txBody>
      </p:sp>
    </p:spTree>
    <p:extLst>
      <p:ext uri="{BB962C8B-B14F-4D97-AF65-F5344CB8AC3E}">
        <p14:creationId xmlns:p14="http://schemas.microsoft.com/office/powerpoint/2010/main" val="3309981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518" y="452718"/>
            <a:ext cx="10058399" cy="1400530"/>
          </a:xfrm>
        </p:spPr>
        <p:txBody>
          <a:bodyPr/>
          <a:lstStyle/>
          <a:p>
            <a:r>
              <a:rPr lang="en-US" sz="4800">
                <a:uFillTx/>
              </a:rPr>
              <a:t>How effective is the Flu vaccine?</a:t>
            </a:r>
          </a:p>
        </p:txBody>
      </p:sp>
      <p:sp>
        <p:nvSpPr>
          <p:cNvPr id="3" name="Content Placeholder 2"/>
          <p:cNvSpPr>
            <a:spLocks noGrp="1"/>
          </p:cNvSpPr>
          <p:nvPr>
            <p:ph idx="1"/>
          </p:nvPr>
        </p:nvSpPr>
        <p:spPr>
          <a:xfrm>
            <a:off x="376518" y="1507068"/>
            <a:ext cx="11290549" cy="4961466"/>
          </a:xfrm>
        </p:spPr>
        <p:txBody>
          <a:bodyPr>
            <a:normAutofit fontScale="77500" lnSpcReduction="20000"/>
          </a:bodyPr>
          <a:lstStyle/>
          <a:p>
            <a:pPr marL="0" indent="0">
              <a:buNone/>
            </a:pPr>
            <a:r>
              <a:rPr lang="en-US" sz="3600">
                <a:solidFill>
                  <a:schemeClr val="accent1"/>
                </a:solidFill>
                <a:uFillTx/>
              </a:rPr>
              <a:t>Does the flu vaccine work right away? </a:t>
            </a:r>
          </a:p>
          <a:p>
            <a:pPr marL="0" indent="0">
              <a:buNone/>
            </a:pPr>
            <a:r>
              <a:rPr lang="en-US" sz="3600">
                <a:uFillTx/>
              </a:rPr>
              <a:t>No. It takes about </a:t>
            </a:r>
            <a:r>
              <a:rPr lang="en-US" sz="3600" u="sng">
                <a:uFillTx/>
              </a:rPr>
              <a:t>2 weeks</a:t>
            </a:r>
            <a:r>
              <a:rPr lang="en-US" sz="3600">
                <a:uFillTx/>
              </a:rPr>
              <a:t> after getting vaccinated before your body can develop the immunity to protect itself against the influenza virus. </a:t>
            </a:r>
          </a:p>
          <a:p>
            <a:pPr marL="0" indent="0">
              <a:buNone/>
            </a:pPr>
            <a:br>
              <a:rPr lang="en-US" sz="3600">
                <a:uFillTx/>
              </a:rPr>
            </a:br>
            <a:r>
              <a:rPr lang="en-US" sz="3600">
                <a:solidFill>
                  <a:schemeClr val="accent1"/>
                </a:solidFill>
                <a:uFillTx/>
              </a:rPr>
              <a:t>Can I still get the flu even though I got vaccinated? </a:t>
            </a:r>
          </a:p>
          <a:p>
            <a:pPr marL="0" indent="0">
              <a:buNone/>
            </a:pPr>
            <a:r>
              <a:rPr lang="en-US" sz="3600">
                <a:uFillTx/>
              </a:rPr>
              <a:t>It’s possible. There are many different strains of the flu virus going around in the community every year. If the virus in the vaccine and the virus that you’re exposed to are not closely matched, then you can still get the flu.</a:t>
            </a:r>
          </a:p>
          <a:p>
            <a:pPr marL="0" indent="0">
              <a:buNone/>
            </a:pPr>
            <a:r>
              <a:rPr lang="en-US" sz="3600" b="1">
                <a:uFillTx/>
              </a:rPr>
              <a:t>However, the flu vaccine can still prevent flu-related complications and make your illness less severe.</a:t>
            </a:r>
          </a:p>
        </p:txBody>
      </p:sp>
    </p:spTree>
    <p:extLst>
      <p:ext uri="{BB962C8B-B14F-4D97-AF65-F5344CB8AC3E}">
        <p14:creationId xmlns:p14="http://schemas.microsoft.com/office/powerpoint/2010/main" val="217986387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1371600"/>
            <a:ext cx="11476815" cy="3264149"/>
          </a:xfrm>
        </p:spPr>
        <p:txBody>
          <a:bodyPr>
            <a:normAutofit/>
          </a:bodyPr>
          <a:lstStyle/>
          <a:p>
            <a:pPr marL="0" indent="0">
              <a:buNone/>
            </a:pPr>
            <a:r>
              <a:rPr lang="en-US" sz="3100">
                <a:solidFill>
                  <a:schemeClr val="accent1"/>
                </a:solidFill>
                <a:uFillTx/>
              </a:rPr>
              <a:t>Why should I get vaccinated? </a:t>
            </a:r>
          </a:p>
          <a:p>
            <a:pPr marL="0" indent="0">
              <a:buNone/>
            </a:pPr>
            <a:r>
              <a:rPr lang="en-US" sz="3100">
                <a:uFillTx/>
              </a:rPr>
              <a:t>Getting vaccinated will protect yourself and others from getting flu. </a:t>
            </a:r>
          </a:p>
          <a:p>
            <a:pPr marL="0" indent="0">
              <a:buNone/>
            </a:pPr>
            <a:r>
              <a:rPr lang="en-US" sz="3100">
                <a:solidFill>
                  <a:schemeClr val="accent1"/>
                </a:solidFill>
                <a:uFillTx/>
              </a:rPr>
              <a:t>Will getting the vaccine make me sick? </a:t>
            </a:r>
          </a:p>
          <a:p>
            <a:pPr marL="0" indent="0">
              <a:buNone/>
            </a:pPr>
            <a:r>
              <a:rPr lang="en-US" sz="3100">
                <a:uFillTx/>
              </a:rPr>
              <a:t>No. The flu vaccine </a:t>
            </a:r>
            <a:r>
              <a:rPr lang="en-US" sz="3100" b="1">
                <a:uFillTx/>
              </a:rPr>
              <a:t>DOES NOT</a:t>
            </a:r>
            <a:r>
              <a:rPr lang="en-US" sz="3100">
                <a:uFillTx/>
              </a:rPr>
              <a:t> cause flu illness. </a:t>
            </a:r>
          </a:p>
        </p:txBody>
      </p:sp>
      <p:sp>
        <p:nvSpPr>
          <p:cNvPr id="5" name="Title 1"/>
          <p:cNvSpPr txBox="1">
            <a:spLocks/>
          </p:cNvSpPr>
          <p:nvPr/>
        </p:nvSpPr>
        <p:spPr>
          <a:xfrm>
            <a:off x="376518" y="452718"/>
            <a:ext cx="10058399"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uFillTx/>
                <a:latin typeface="+mj-lt"/>
                <a:ea typeface="+mj-ea"/>
                <a:cs typeface="+mj-cs"/>
              </a:defRPr>
            </a:lvl1pPr>
            <a:lvl2pPr eaLnBrk="1" hangingPunct="1">
              <a:defRPr>
                <a:solidFill>
                  <a:schemeClr val="tx2"/>
                </a:solidFill>
                <a:uFillTx/>
              </a:defRPr>
            </a:lvl2pPr>
            <a:lvl3pPr eaLnBrk="1" hangingPunct="1">
              <a:defRPr>
                <a:solidFill>
                  <a:schemeClr val="tx2"/>
                </a:solidFill>
                <a:uFillTx/>
              </a:defRPr>
            </a:lvl3pPr>
            <a:lvl4pPr eaLnBrk="1" hangingPunct="1">
              <a:defRPr>
                <a:solidFill>
                  <a:schemeClr val="tx2"/>
                </a:solidFill>
                <a:uFillTx/>
              </a:defRPr>
            </a:lvl4pPr>
            <a:lvl5pPr eaLnBrk="1" hangingPunct="1">
              <a:defRPr>
                <a:solidFill>
                  <a:schemeClr val="tx2"/>
                </a:solidFill>
                <a:uFillTx/>
              </a:defRPr>
            </a:lvl5pPr>
            <a:lvl6pPr eaLnBrk="1" hangingPunct="1">
              <a:defRPr>
                <a:solidFill>
                  <a:schemeClr val="tx2"/>
                </a:solidFill>
                <a:uFillTx/>
              </a:defRPr>
            </a:lvl6pPr>
            <a:lvl7pPr eaLnBrk="1" hangingPunct="1">
              <a:defRPr>
                <a:solidFill>
                  <a:schemeClr val="tx2"/>
                </a:solidFill>
                <a:uFillTx/>
              </a:defRPr>
            </a:lvl7pPr>
            <a:lvl8pPr eaLnBrk="1" hangingPunct="1">
              <a:defRPr>
                <a:solidFill>
                  <a:schemeClr val="tx2"/>
                </a:solidFill>
                <a:uFillTx/>
              </a:defRPr>
            </a:lvl8pPr>
            <a:lvl9pPr eaLnBrk="1" hangingPunct="1">
              <a:defRPr>
                <a:solidFill>
                  <a:schemeClr val="tx2"/>
                </a:solidFill>
                <a:uFillTx/>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a:ln>
                  <a:noFill/>
                </a:ln>
                <a:solidFill>
                  <a:srgbClr val="E5DEDB"/>
                </a:solidFill>
                <a:effectLst/>
                <a:uLnTx/>
                <a:uFillTx/>
                <a:latin typeface="Century Gothic" panose="020B0502020202020204"/>
                <a:ea typeface="+mj-ea"/>
                <a:cs typeface="+mj-cs"/>
              </a:rPr>
              <a:t>How effective is the Flu vaccine?</a:t>
            </a:r>
          </a:p>
        </p:txBody>
      </p:sp>
      <p:pic>
        <p:nvPicPr>
          <p:cNvPr id="1027" name="Picture 3" descr="lu-vaccine.jpg"/>
          <p:cNvPicPr>
            <a:picLocks noChangeAspect="1" noChangeArrowheads="1"/>
          </p:cNvPicPr>
          <p:nvPr/>
        </p:nvPicPr>
        <p:blipFill>
          <a:blip r:embed="rId3"/>
          <a:srcRect/>
          <a:stretch>
            <a:fillRect/>
          </a:stretch>
        </p:blipFill>
        <p:spPr bwMode="auto">
          <a:xfrm>
            <a:off x="209550" y="4566104"/>
            <a:ext cx="3651462" cy="2055359"/>
          </a:xfrm>
          <a:prstGeom prst="rect">
            <a:avLst/>
          </a:prstGeom>
          <a:noFill/>
          <a:effectLst>
            <a:outerShdw dist="50800" sx="1000" sy="1000" algn="ctr" rotWithShape="0">
              <a:srgbClr val="000000"/>
            </a:outerShdw>
            <a:softEdge rad="31750"/>
          </a:effectLst>
        </p:spPr>
      </p:pic>
      <p:pic>
        <p:nvPicPr>
          <p:cNvPr id="1026" name="Picture 2" descr="lu-shot.jpg"/>
          <p:cNvPicPr>
            <a:picLocks noChangeAspect="1" noChangeArrowheads="1"/>
          </p:cNvPicPr>
          <p:nvPr/>
        </p:nvPicPr>
        <p:blipFill>
          <a:blip r:embed="rId4"/>
          <a:srcRect/>
          <a:stretch>
            <a:fillRect/>
          </a:stretch>
        </p:blipFill>
        <p:spPr bwMode="auto">
          <a:xfrm>
            <a:off x="9816464" y="4429125"/>
            <a:ext cx="2161554" cy="2229422"/>
          </a:xfrm>
          <a:prstGeom prst="rect">
            <a:avLst/>
          </a:prstGeom>
          <a:noFill/>
          <a:effectLst>
            <a:softEdge rad="31750"/>
          </a:effectLst>
        </p:spPr>
      </p:pic>
    </p:spTree>
    <p:extLst>
      <p:ext uri="{BB962C8B-B14F-4D97-AF65-F5344CB8AC3E}">
        <p14:creationId xmlns:p14="http://schemas.microsoft.com/office/powerpoint/2010/main" val="318348333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a:uFillTx/>
              </a:rPr>
              <a:t>References</a:t>
            </a:r>
          </a:p>
        </p:txBody>
      </p:sp>
      <p:sp>
        <p:nvSpPr>
          <p:cNvPr id="11" name="TextBox 10"/>
          <p:cNvSpPr txBox="1">
            <a:spLocks/>
          </p:cNvSpPr>
          <p:nvPr/>
        </p:nvSpPr>
        <p:spPr>
          <a:xfrm>
            <a:off x="438150" y="1514475"/>
            <a:ext cx="11063672" cy="3493264"/>
          </a:xfrm>
          <a:prstGeom prst="rect">
            <a:avLst/>
          </a:prstGeom>
        </p:spPr>
        <p:txBody>
          <a:bodyPr rot="0" spcFirstLastPara="0" vertOverflow="overflow" horzOverflow="overflow" vert="horz" wrap="square" lIns="91440" tIns="45720" rIns="91440" bIns="45720" numCol="1" rtlCol="0" fromWordArt="0" anchor="t" anchorCtr="0" forceAA="0" compatLnSpc="1">
            <a:prstTxWarp prst="textNoShape">
              <a:avLst/>
            </a:prstTxWarp>
            <a:spAutoFit/>
          </a:bodyPr>
          <a:lstStyle/>
          <a:p>
            <a:pPr marL="342900" marR="0" lvl="0" indent="-342900" algn="l" defTabSz="457200" rtl="0" eaLnBrk="1" fontAlgn="auto" latinLnBrk="0" hangingPunct="1">
              <a:lnSpc>
                <a:spcPct val="150000"/>
              </a:lnSpc>
              <a:spcBef>
                <a:spcPts val="100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entury Gothic" panose="020B0502020202020204"/>
                <a:ea typeface="+mn-ea"/>
                <a:cs typeface="+mn-cs"/>
              </a:rPr>
              <a:t>Centers fo</a:t>
            </a:r>
            <a:r>
              <a:rPr kumimoji="0" lang="en-US" sz="1600" b="0" i="0" u="none" strike="noStrike" kern="1200" cap="none" spc="0" normalizeH="0" baseline="0" noProof="0">
                <a:ln>
                  <a:noFill/>
                </a:ln>
                <a:solidFill>
                  <a:srgbClr val="FFFFFF"/>
                </a:solidFill>
                <a:effectLst/>
                <a:uLnTx/>
                <a:uFillTx/>
                <a:latin typeface="Century Gothic" panose="020B0502020202020204"/>
                <a:ea typeface="+mn-ea"/>
                <a:cs typeface="+mn-cs"/>
              </a:rPr>
              <a:t>r Disease Control and Prevention, National Center for Immunization and Respiratory Diseases. </a:t>
            </a:r>
            <a:endParaRPr kumimoji="0" lang="en-US" sz="1800" b="0" i="0" u="none" strike="noStrike" kern="1200" cap="none" spc="0" normalizeH="0" baseline="0" noProof="0">
              <a:ln>
                <a:noFill/>
              </a:ln>
              <a:solidFill>
                <a:srgbClr val="FFFFFF"/>
              </a:solidFill>
              <a:effectLst/>
              <a:uLnTx/>
              <a:uFillTx/>
              <a:latin typeface="Century Gothic" panose="020B0502020202020204"/>
              <a:ea typeface="+mn-ea"/>
              <a:cs typeface="+mn-cs"/>
            </a:endParaRPr>
          </a:p>
          <a:p>
            <a:pPr marL="342900" marR="0" lvl="0" indent="-342900" algn="l" defTabSz="457200" rtl="0" eaLnBrk="1" fontAlgn="auto" latinLnBrk="0" hangingPunct="1">
              <a:lnSpc>
                <a:spcPct val="150000"/>
              </a:lnSpc>
              <a:spcBef>
                <a:spcPts val="100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entury Gothic" panose="020B0502020202020204"/>
                <a:ea typeface="+mn-ea"/>
                <a:cs typeface="+mn-cs"/>
              </a:rPr>
              <a:t>        (2016, July 26). </a:t>
            </a:r>
            <a:r>
              <a:rPr kumimoji="0" lang="en-US" sz="1600" b="0" i="1" u="none" strike="noStrike" kern="1200" cap="none" spc="0" normalizeH="0" baseline="0" noProof="0">
                <a:ln>
                  <a:noFill/>
                </a:ln>
                <a:solidFill>
                  <a:srgbClr val="FFFFFF"/>
                </a:solidFill>
                <a:effectLst/>
                <a:uLnTx/>
                <a:uFillTx/>
                <a:latin typeface="Century Gothic" panose="020B0502020202020204"/>
                <a:ea typeface="+mn-ea"/>
                <a:cs typeface="+mn-cs"/>
              </a:rPr>
              <a:t>The flu season</a:t>
            </a:r>
            <a:r>
              <a:rPr kumimoji="0" lang="en-US" sz="1600" b="0" i="0" u="none" strike="noStrike" kern="1200" cap="none" spc="0" normalizeH="0" baseline="0" noProof="0">
                <a:ln>
                  <a:noFill/>
                </a:ln>
                <a:solidFill>
                  <a:srgbClr val="FFFFFF"/>
                </a:solidFill>
                <a:effectLst/>
                <a:uLnTx/>
                <a:uFillTx/>
                <a:latin typeface="Century Gothic" panose="020B0502020202020204"/>
                <a:ea typeface="+mn-ea"/>
                <a:cs typeface="+mn-cs"/>
              </a:rPr>
              <a:t>. Retrieved from https://www.cdc.gov/flu/about/season/flu-season.htm.</a:t>
            </a:r>
            <a:endParaRPr kumimoji="0" lang="en-US" sz="1800" b="0" i="0" u="none" strike="noStrike" kern="1200" cap="none" spc="0" normalizeH="0" baseline="0" noProof="0">
              <a:ln>
                <a:noFill/>
              </a:ln>
              <a:solidFill>
                <a:srgbClr val="FFFFFF"/>
              </a:solidFill>
              <a:effectLst/>
              <a:uLnTx/>
              <a:uFillTx/>
              <a:latin typeface="Century Gothic" panose="020B0502020202020204"/>
              <a:ea typeface="+mn-ea"/>
              <a:cs typeface="+mn-cs"/>
            </a:endParaRPr>
          </a:p>
          <a:p>
            <a:pPr marL="342900" marR="0" lvl="0" indent="-342900" algn="l" defTabSz="457200" rtl="0" eaLnBrk="1" fontAlgn="auto" latinLnBrk="0" hangingPunct="1">
              <a:lnSpc>
                <a:spcPct val="150000"/>
              </a:lnSpc>
              <a:spcBef>
                <a:spcPts val="100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entury Gothic" panose="020B0502020202020204"/>
                <a:ea typeface="+mn-ea"/>
                <a:cs typeface="+mn-cs"/>
              </a:rPr>
              <a:t>Centers for Disease Control and Prevention, National Center for Immunization and Respiratory Diseases. </a:t>
            </a:r>
          </a:p>
          <a:p>
            <a:pPr marL="342900" marR="0" lvl="0" indent="-342900" algn="l" defTabSz="457200" rtl="0" eaLnBrk="1" fontAlgn="auto" latinLnBrk="0" hangingPunct="1">
              <a:lnSpc>
                <a:spcPct val="150000"/>
              </a:lnSpc>
              <a:spcBef>
                <a:spcPts val="100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entury Gothic" panose="020B0502020202020204"/>
                <a:ea typeface="+mn-ea"/>
                <a:cs typeface="+mn-cs"/>
              </a:rPr>
              <a:t>        (2016, December 9). </a:t>
            </a:r>
            <a:r>
              <a:rPr kumimoji="0" lang="en-US" sz="1600" b="0" i="1" u="none" strike="noStrike" kern="1200" cap="none" spc="0" normalizeH="0" baseline="0" noProof="0">
                <a:ln>
                  <a:noFill/>
                </a:ln>
                <a:solidFill>
                  <a:srgbClr val="FFFFFF"/>
                </a:solidFill>
                <a:effectLst/>
                <a:uLnTx/>
                <a:uFillTx/>
                <a:latin typeface="Century Gothic" panose="020B0502020202020204"/>
                <a:ea typeface="+mn-ea"/>
                <a:cs typeface="+mn-cs"/>
              </a:rPr>
              <a:t>The benefits of flu vaccination 2015-2016 infographic</a:t>
            </a:r>
            <a:r>
              <a:rPr kumimoji="0" lang="en-US" sz="1600" b="0" i="0" u="none" strike="noStrike" kern="1200" cap="none" spc="0" normalizeH="0" baseline="0" noProof="0">
                <a:ln>
                  <a:noFill/>
                </a:ln>
                <a:solidFill>
                  <a:srgbClr val="FFFFFF"/>
                </a:solidFill>
                <a:effectLst/>
                <a:uLnTx/>
                <a:uFillTx/>
                <a:latin typeface="Century Gothic" panose="020B0502020202020204"/>
                <a:ea typeface="+mn-ea"/>
                <a:cs typeface="+mn-cs"/>
              </a:rPr>
              <a:t>.</a:t>
            </a:r>
            <a:endParaRPr kumimoji="0" lang="en-US" sz="1800" b="0" i="0" u="none" strike="noStrike" kern="1200" cap="none" spc="0" normalizeH="0" baseline="0" noProof="0">
              <a:ln>
                <a:noFill/>
              </a:ln>
              <a:solidFill>
                <a:srgbClr val="FFFFFF"/>
              </a:solidFill>
              <a:effectLst/>
              <a:uLnTx/>
              <a:uFillTx/>
              <a:latin typeface="Century Gothic" panose="020B0502020202020204"/>
              <a:ea typeface="+mn-ea"/>
              <a:cs typeface="+mn-cs"/>
            </a:endParaRPr>
          </a:p>
          <a:p>
            <a:pPr marL="342900" marR="0" lvl="0" indent="-342900" algn="l" defTabSz="457200" rtl="0" eaLnBrk="1" fontAlgn="auto" latinLnBrk="0" hangingPunct="1">
              <a:lnSpc>
                <a:spcPct val="150000"/>
              </a:lnSpc>
              <a:spcBef>
                <a:spcPts val="100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entury Gothic" panose="020B0502020202020204"/>
                <a:ea typeface="+mn-ea"/>
                <a:cs typeface="+mn-cs"/>
              </a:rPr>
              <a:t>        Retrieved from https://www.cdc.gov/flu/spotlights/flu-vaccine-protected-infographic.htm. </a:t>
            </a:r>
            <a:endParaRPr kumimoji="0" lang="en-US" sz="1800" b="0" i="0" u="none" strike="noStrike" kern="1200" cap="none" spc="0" normalizeH="0" baseline="0" noProof="0">
              <a:ln>
                <a:noFill/>
              </a:ln>
              <a:solidFill>
                <a:srgbClr val="FFFFFF"/>
              </a:solidFill>
              <a:effectLst/>
              <a:uLnTx/>
              <a:uFillTx/>
              <a:latin typeface="Century Gothic" panose="020B0502020202020204"/>
              <a:ea typeface="+mn-ea"/>
              <a:cs typeface="+mn-cs"/>
            </a:endParaRPr>
          </a:p>
          <a:p>
            <a:pPr marL="342900" marR="0" lvl="0" indent="-342900" algn="l" defTabSz="457200" rtl="0" eaLnBrk="1" fontAlgn="auto" latinLnBrk="0" hangingPunct="1">
              <a:lnSpc>
                <a:spcPct val="150000"/>
              </a:lnSpc>
              <a:spcBef>
                <a:spcPts val="100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entury Gothic" panose="020B0502020202020204"/>
                <a:ea typeface="+mn-ea"/>
                <a:cs typeface="+mn-cs"/>
              </a:rPr>
              <a:t>Centers for Disease Control and Prevention, National Foundation for Infectious Diseases (</a:t>
            </a:r>
            <a:r>
              <a:rPr kumimoji="0" lang="en-US" sz="1600" b="0" i="0" u="none" strike="noStrike" kern="1200" cap="none" spc="0" normalizeH="0" baseline="0" noProof="0" err="1">
                <a:ln>
                  <a:noFill/>
                </a:ln>
                <a:solidFill>
                  <a:srgbClr val="FFFFFF"/>
                </a:solidFill>
                <a:effectLst/>
                <a:uLnTx/>
                <a:uFillTx/>
                <a:latin typeface="Century Gothic" panose="020B0502020202020204"/>
                <a:ea typeface="+mn-ea"/>
                <a:cs typeface="+mn-cs"/>
              </a:rPr>
              <a:t>n.d.</a:t>
            </a:r>
            <a:r>
              <a:rPr kumimoji="0" lang="en-US" sz="1600" b="0" i="0" u="none" strike="noStrike" kern="1200" cap="none" spc="0" normalizeH="0" baseline="0" noProof="0">
                <a:ln>
                  <a:noFill/>
                </a:ln>
                <a:solidFill>
                  <a:srgbClr val="FFFFFF"/>
                </a:solidFill>
                <a:effectLst/>
                <a:uLnTx/>
                <a:uFillTx/>
                <a:latin typeface="Century Gothic" panose="020B0502020202020204"/>
                <a:ea typeface="+mn-ea"/>
                <a:cs typeface="+mn-cs"/>
              </a:rPr>
              <a:t>). </a:t>
            </a:r>
            <a:r>
              <a:rPr kumimoji="0" lang="en-US" sz="1600" b="0" i="1" u="none" strike="noStrike" kern="1200" cap="none" spc="0" normalizeH="0" baseline="0" noProof="0">
                <a:ln>
                  <a:noFill/>
                </a:ln>
                <a:solidFill>
                  <a:srgbClr val="FFFFFF"/>
                </a:solidFill>
                <a:effectLst/>
                <a:uLnTx/>
                <a:uFillTx/>
                <a:latin typeface="Century Gothic" panose="020B0502020202020204"/>
                <a:ea typeface="+mn-ea"/>
                <a:cs typeface="+mn-cs"/>
              </a:rPr>
              <a:t>Influenza (flu)</a:t>
            </a:r>
            <a:r>
              <a:rPr kumimoji="0" lang="en-US" sz="1600" b="0" i="0" u="none" strike="noStrike" kern="1200" cap="none" spc="0" normalizeH="0" baseline="0" noProof="0">
                <a:ln>
                  <a:noFill/>
                </a:ln>
                <a:solidFill>
                  <a:srgbClr val="FFFFFF"/>
                </a:solidFill>
                <a:effectLst/>
                <a:uLnTx/>
                <a:uFillTx/>
                <a:latin typeface="Century Gothic" panose="020B0502020202020204"/>
                <a:ea typeface="+mn-ea"/>
                <a:cs typeface="+mn-cs"/>
              </a:rPr>
              <a:t>. </a:t>
            </a:r>
          </a:p>
          <a:p>
            <a:pPr marL="342900" marR="0" lvl="0" indent="-342900" algn="l" defTabSz="457200" rtl="0" eaLnBrk="1" fontAlgn="auto" latinLnBrk="0" hangingPunct="1">
              <a:lnSpc>
                <a:spcPct val="150000"/>
              </a:lnSpc>
              <a:spcBef>
                <a:spcPts val="100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entury Gothic" panose="020B0502020202020204"/>
                <a:ea typeface="+mn-ea"/>
                <a:cs typeface="+mn-cs"/>
              </a:rPr>
              <a:t>         Retrieved from http://www.nfid.org/idinfo/influenza. </a:t>
            </a:r>
          </a:p>
        </p:txBody>
      </p:sp>
    </p:spTree>
    <p:extLst>
      <p:ext uri="{BB962C8B-B14F-4D97-AF65-F5344CB8AC3E}">
        <p14:creationId xmlns:p14="http://schemas.microsoft.com/office/powerpoint/2010/main" val="41820737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3_Ion">
  <a:themeElements>
    <a:clrScheme name="Yellow">
      <a:dk1>
        <a:srgbClr val="000000"/>
      </a:dk1>
      <a:lt1>
        <a:srgbClr val="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353</Words>
  <Application>Microsoft Macintosh PowerPoint</Application>
  <PresentationFormat>Widescreen</PresentationFormat>
  <Paragraphs>64</Paragraphs>
  <Slides>13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Century Gothic</vt:lpstr>
      <vt:lpstr>Wingdings 3</vt:lpstr>
      <vt:lpstr>3_Ion</vt:lpstr>
      <vt:lpstr>Influenza (Flu) Vaccine</vt:lpstr>
      <vt:lpstr>Influenza</vt:lpstr>
      <vt:lpstr>Do I have to worry about the flu?  “I get sick all the time and it usually goes away on its own anyway.”</vt:lpstr>
      <vt:lpstr>PowerPoint Presentation</vt:lpstr>
      <vt:lpstr>Severity of the Influenza Virus</vt:lpstr>
      <vt:lpstr>Severity of the Influenza Virus</vt:lpstr>
      <vt:lpstr>History of the Flu</vt:lpstr>
      <vt:lpstr>Transmission</vt:lpstr>
      <vt:lpstr>Prevention</vt:lpstr>
      <vt:lpstr>Flu season starts in the fall and can last through the month of May</vt:lpstr>
      <vt:lpstr>How effective is the Flu vaccine?</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Influenza (Flu) Vaccine</dc:title>
  <dc:creator>Sandra Chang</dc:creator>
  <cp:lastModifiedBy>Sandra Chang</cp:lastModifiedBy>
  <cp:revision>1</cp:revision>
  <dcterms:created xsi:type="dcterms:W3CDTF">2019-04-24T02:56:26Z</dcterms:created>
  <dcterms:modified xsi:type="dcterms:W3CDTF">2019-04-24T02:56:55Z</dcterms:modified>
</cp:coreProperties>
</file>