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86" r:id="rId2"/>
    <p:sldId id="287" r:id="rId3"/>
    <p:sldId id="288" r:id="rId4"/>
    <p:sldId id="289" r:id="rId5"/>
    <p:sldId id="290" r:id="rId6"/>
    <p:sldId id="291" r:id="rId7"/>
    <p:sldId id="292" r:id="rId8"/>
    <p:sldId id="293" r:id="rId9"/>
    <p:sldId id="294" r:id="rId10"/>
    <p:sldId id="295" r:id="rId11"/>
    <p:sldId id="296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08"/>
    <p:restoredTop sz="94694"/>
  </p:normalViewPr>
  <p:slideViewPr>
    <p:cSldViewPr snapToGrid="0" snapToObjects="1">
      <p:cViewPr varScale="1">
        <p:scale>
          <a:sx n="95" d="100"/>
          <a:sy n="95" d="100"/>
        </p:scale>
        <p:origin x="680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>
                <a:uFillTx/>
              </a:defRPr>
            </a:lvl1pPr>
          </a:lstStyle>
          <a:p>
            <a:r>
              <a:rPr lang="en-US">
                <a:uFillTx/>
              </a:rPr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  <a:uFillTx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  <a:uFillTx/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  <a:uFillTx/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  <a:uFillTx/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  <a:uFillTx/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  <a:uFillTx/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  <a:uFillTx/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  <a:uFillTx/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  <a:uFillTx/>
              </a:defRPr>
            </a:lvl9pPr>
          </a:lstStyle>
          <a:p>
            <a:r>
              <a:rPr lang="en-US">
                <a:uFillTx/>
              </a:rPr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smtClean="0">
                <a:uFillTx/>
              </a:rPr>
              <a:t>4/23/19</a:t>
            </a:fld>
            <a:endParaRPr lang="en-US">
              <a:uFillTx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uFillTx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>
                <a:uFillTx/>
              </a:rPr>
              <a:t>‹#›</a:t>
            </a:fld>
            <a:endParaRPr lang="en-US"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1543939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uFillTx/>
              </a:rPr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>
                <a:uFillTx/>
              </a:rPr>
              <a:t>Click to edit Master text styles</a:t>
            </a:r>
          </a:p>
          <a:p>
            <a:pPr lvl="1"/>
            <a:r>
              <a:rPr lang="en-US">
                <a:uFillTx/>
              </a:rPr>
              <a:t>Second level</a:t>
            </a:r>
          </a:p>
          <a:p>
            <a:pPr lvl="2"/>
            <a:r>
              <a:rPr lang="en-US">
                <a:uFillTx/>
              </a:rPr>
              <a:t>Third level</a:t>
            </a:r>
          </a:p>
          <a:p>
            <a:pPr lvl="3"/>
            <a:r>
              <a:rPr lang="en-US">
                <a:uFillTx/>
              </a:rPr>
              <a:t>Fourth level</a:t>
            </a:r>
          </a:p>
          <a:p>
            <a:pPr lvl="4"/>
            <a:r>
              <a:rPr lang="en-US">
                <a:uFillTx/>
              </a:rPr>
              <a:t>Fifth level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>
                <a:uFillTx/>
              </a:rPr>
              <a:t>4/23/19</a:t>
            </a:fld>
            <a:endParaRPr lang="en-US">
              <a:uFillTx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uFillTx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>
                <a:uFillTx/>
              </a:rPr>
              <a:t>‹#›</a:t>
            </a:fld>
            <a:endParaRPr lang="en-US"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38273738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>
                <a:uFillTx/>
              </a:defRPr>
            </a:lvl1pPr>
          </a:lstStyle>
          <a:p>
            <a:r>
              <a:rPr lang="en-US">
                <a:uFillTx/>
              </a:rPr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  <a:uFillTx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  <a:uFillTx/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  <a:uFillTx/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  <a:uFillTx/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  <a:uFillTx/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  <a:uFillTx/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  <a:uFillTx/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  <a:uFillTx/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  <a:uFillTx/>
              </a:defRPr>
            </a:lvl9pPr>
          </a:lstStyle>
          <a:p>
            <a:pPr lvl="0"/>
            <a:r>
              <a:rPr lang="en-US">
                <a:uFillTx/>
              </a:rPr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smtClean="0">
                <a:uFillTx/>
              </a:rPr>
              <a:t>4/23/19</a:t>
            </a:fld>
            <a:endParaRPr lang="en-US">
              <a:uFillTx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uFillTx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>
                <a:uFillTx/>
              </a:rPr>
              <a:t>‹#›</a:t>
            </a:fld>
            <a:endParaRPr lang="en-US"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7726832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uFillTx/>
              </a:rPr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>
                <a:uFillTx/>
              </a:defRPr>
            </a:lvl1pPr>
            <a:lvl2pPr>
              <a:defRPr sz="1600">
                <a:uFillTx/>
              </a:defRPr>
            </a:lvl2pPr>
            <a:lvl3pPr>
              <a:defRPr sz="1400">
                <a:uFillTx/>
              </a:defRPr>
            </a:lvl3pPr>
            <a:lvl4pPr>
              <a:defRPr sz="1200">
                <a:uFillTx/>
              </a:defRPr>
            </a:lvl4pPr>
            <a:lvl5pPr>
              <a:defRPr sz="1200">
                <a:uFillTx/>
              </a:defRPr>
            </a:lvl5pPr>
            <a:lvl6pPr>
              <a:defRPr sz="1200">
                <a:uFillTx/>
              </a:defRPr>
            </a:lvl6pPr>
            <a:lvl7pPr>
              <a:defRPr sz="1200">
                <a:uFillTx/>
              </a:defRPr>
            </a:lvl7pPr>
            <a:lvl8pPr>
              <a:defRPr sz="1200">
                <a:uFillTx/>
              </a:defRPr>
            </a:lvl8pPr>
            <a:lvl9pPr>
              <a:defRPr sz="1200">
                <a:uFillTx/>
              </a:defRPr>
            </a:lvl9pPr>
          </a:lstStyle>
          <a:p>
            <a:pPr lvl="0"/>
            <a:r>
              <a:rPr lang="en-US">
                <a:uFillTx/>
              </a:rPr>
              <a:t>Click to edit Master text styles</a:t>
            </a:r>
          </a:p>
          <a:p>
            <a:pPr lvl="1"/>
            <a:r>
              <a:rPr lang="en-US">
                <a:uFillTx/>
              </a:rPr>
              <a:t>Second level</a:t>
            </a:r>
          </a:p>
          <a:p>
            <a:pPr lvl="2"/>
            <a:r>
              <a:rPr lang="en-US">
                <a:uFillTx/>
              </a:rPr>
              <a:t>Third level</a:t>
            </a:r>
          </a:p>
          <a:p>
            <a:pPr lvl="3"/>
            <a:r>
              <a:rPr lang="en-US">
                <a:uFillTx/>
              </a:rPr>
              <a:t>Fourth level</a:t>
            </a:r>
          </a:p>
          <a:p>
            <a:pPr lvl="4"/>
            <a:r>
              <a:rPr lang="en-US">
                <a:uFillTx/>
              </a:rPr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>
                <a:uFillTx/>
              </a:defRPr>
            </a:lvl1pPr>
            <a:lvl2pPr>
              <a:defRPr sz="1600">
                <a:uFillTx/>
              </a:defRPr>
            </a:lvl2pPr>
            <a:lvl3pPr>
              <a:defRPr sz="1400">
                <a:uFillTx/>
              </a:defRPr>
            </a:lvl3pPr>
            <a:lvl4pPr>
              <a:defRPr sz="1200">
                <a:uFillTx/>
              </a:defRPr>
            </a:lvl4pPr>
            <a:lvl5pPr>
              <a:defRPr sz="1200">
                <a:uFillTx/>
              </a:defRPr>
            </a:lvl5pPr>
            <a:lvl6pPr>
              <a:defRPr sz="1200">
                <a:uFillTx/>
              </a:defRPr>
            </a:lvl6pPr>
            <a:lvl7pPr>
              <a:defRPr sz="1200">
                <a:uFillTx/>
              </a:defRPr>
            </a:lvl7pPr>
            <a:lvl8pPr>
              <a:defRPr sz="1200">
                <a:uFillTx/>
              </a:defRPr>
            </a:lvl8pPr>
            <a:lvl9pPr>
              <a:defRPr sz="1200">
                <a:uFillTx/>
              </a:defRPr>
            </a:lvl9pPr>
          </a:lstStyle>
          <a:p>
            <a:pPr lvl="0"/>
            <a:r>
              <a:rPr lang="en-US">
                <a:uFillTx/>
              </a:rPr>
              <a:t>Click to edit Master text styles</a:t>
            </a:r>
          </a:p>
          <a:p>
            <a:pPr lvl="1"/>
            <a:r>
              <a:rPr lang="en-US">
                <a:uFillTx/>
              </a:rPr>
              <a:t>Second level</a:t>
            </a:r>
          </a:p>
          <a:p>
            <a:pPr lvl="2"/>
            <a:r>
              <a:rPr lang="en-US">
                <a:uFillTx/>
              </a:rPr>
              <a:t>Third level</a:t>
            </a:r>
          </a:p>
          <a:p>
            <a:pPr lvl="3"/>
            <a:r>
              <a:rPr lang="en-US">
                <a:uFillTx/>
              </a:rPr>
              <a:t>Fourth level</a:t>
            </a:r>
          </a:p>
          <a:p>
            <a:pPr lvl="4"/>
            <a:r>
              <a:rPr lang="en-US">
                <a:uFillTx/>
              </a:rPr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smtClean="0">
                <a:uFillTx/>
              </a:rPr>
              <a:t>4/23/19</a:t>
            </a:fld>
            <a:endParaRPr lang="en-US">
              <a:uFillTx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uFillTx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>
                <a:uFillTx/>
              </a:rPr>
              <a:t>‹#›</a:t>
            </a:fld>
            <a:endParaRPr lang="en-US"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8425967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uFillTx/>
              </a:defRPr>
            </a:lvl1pPr>
          </a:lstStyle>
          <a:p>
            <a:r>
              <a:rPr lang="en-US">
                <a:uFillTx/>
              </a:rPr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  <a:uFillTx/>
              </a:defRPr>
            </a:lvl1pPr>
            <a:lvl2pPr marL="457200" indent="0">
              <a:buNone/>
              <a:defRPr sz="2000" b="1">
                <a:uFillTx/>
              </a:defRPr>
            </a:lvl2pPr>
            <a:lvl3pPr marL="914400" indent="0">
              <a:buNone/>
              <a:defRPr sz="1800" b="1">
                <a:uFillTx/>
              </a:defRPr>
            </a:lvl3pPr>
            <a:lvl4pPr marL="1371600" indent="0">
              <a:buNone/>
              <a:defRPr sz="1600" b="1">
                <a:uFillTx/>
              </a:defRPr>
            </a:lvl4pPr>
            <a:lvl5pPr marL="1828800" indent="0">
              <a:buNone/>
              <a:defRPr sz="1600" b="1">
                <a:uFillTx/>
              </a:defRPr>
            </a:lvl5pPr>
            <a:lvl6pPr marL="2286000" indent="0">
              <a:buNone/>
              <a:defRPr sz="1600" b="1">
                <a:uFillTx/>
              </a:defRPr>
            </a:lvl6pPr>
            <a:lvl7pPr marL="2743200" indent="0">
              <a:buNone/>
              <a:defRPr sz="1600" b="1">
                <a:uFillTx/>
              </a:defRPr>
            </a:lvl7pPr>
            <a:lvl8pPr marL="3200400" indent="0">
              <a:buNone/>
              <a:defRPr sz="1600" b="1">
                <a:uFillTx/>
              </a:defRPr>
            </a:lvl8pPr>
            <a:lvl9pPr marL="3657600" indent="0">
              <a:buNone/>
              <a:defRPr sz="1600" b="1">
                <a:uFillTx/>
              </a:defRPr>
            </a:lvl9pPr>
          </a:lstStyle>
          <a:p>
            <a:pPr lvl="0"/>
            <a:r>
              <a:rPr lang="en-US">
                <a:uFillTx/>
              </a:rPr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>
                <a:uFillTx/>
              </a:defRPr>
            </a:lvl1pPr>
            <a:lvl2pPr>
              <a:defRPr sz="1600">
                <a:uFillTx/>
              </a:defRPr>
            </a:lvl2pPr>
            <a:lvl3pPr>
              <a:defRPr sz="1400">
                <a:uFillTx/>
              </a:defRPr>
            </a:lvl3pPr>
            <a:lvl4pPr>
              <a:defRPr sz="1200">
                <a:uFillTx/>
              </a:defRPr>
            </a:lvl4pPr>
            <a:lvl5pPr>
              <a:defRPr sz="1200">
                <a:uFillTx/>
              </a:defRPr>
            </a:lvl5pPr>
            <a:lvl6pPr>
              <a:defRPr sz="1200">
                <a:uFillTx/>
              </a:defRPr>
            </a:lvl6pPr>
            <a:lvl7pPr>
              <a:defRPr sz="1200">
                <a:uFillTx/>
              </a:defRPr>
            </a:lvl7pPr>
            <a:lvl8pPr>
              <a:defRPr sz="1200">
                <a:uFillTx/>
              </a:defRPr>
            </a:lvl8pPr>
            <a:lvl9pPr>
              <a:defRPr sz="1200">
                <a:uFillTx/>
              </a:defRPr>
            </a:lvl9pPr>
          </a:lstStyle>
          <a:p>
            <a:pPr lvl="0"/>
            <a:r>
              <a:rPr lang="en-US">
                <a:uFillTx/>
              </a:rPr>
              <a:t>Click to edit Master text styles</a:t>
            </a:r>
          </a:p>
          <a:p>
            <a:pPr lvl="1"/>
            <a:r>
              <a:rPr lang="en-US">
                <a:uFillTx/>
              </a:rPr>
              <a:t>Second level</a:t>
            </a:r>
          </a:p>
          <a:p>
            <a:pPr lvl="2"/>
            <a:r>
              <a:rPr lang="en-US">
                <a:uFillTx/>
              </a:rPr>
              <a:t>Third level</a:t>
            </a:r>
          </a:p>
          <a:p>
            <a:pPr lvl="3"/>
            <a:r>
              <a:rPr lang="en-US">
                <a:uFillTx/>
              </a:rPr>
              <a:t>Fourth level</a:t>
            </a:r>
          </a:p>
          <a:p>
            <a:pPr lvl="4"/>
            <a:r>
              <a:rPr lang="en-US">
                <a:uFillTx/>
              </a:rPr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  <a:uFillTx/>
              </a:defRPr>
            </a:lvl1pPr>
            <a:lvl2pPr marL="457200" indent="0">
              <a:buNone/>
              <a:defRPr sz="2000" b="1">
                <a:uFillTx/>
              </a:defRPr>
            </a:lvl2pPr>
            <a:lvl3pPr marL="914400" indent="0">
              <a:buNone/>
              <a:defRPr sz="1800" b="1">
                <a:uFillTx/>
              </a:defRPr>
            </a:lvl3pPr>
            <a:lvl4pPr marL="1371600" indent="0">
              <a:buNone/>
              <a:defRPr sz="1600" b="1">
                <a:uFillTx/>
              </a:defRPr>
            </a:lvl4pPr>
            <a:lvl5pPr marL="1828800" indent="0">
              <a:buNone/>
              <a:defRPr sz="1600" b="1">
                <a:uFillTx/>
              </a:defRPr>
            </a:lvl5pPr>
            <a:lvl6pPr marL="2286000" indent="0">
              <a:buNone/>
              <a:defRPr sz="1600" b="1">
                <a:uFillTx/>
              </a:defRPr>
            </a:lvl6pPr>
            <a:lvl7pPr marL="2743200" indent="0">
              <a:buNone/>
              <a:defRPr sz="1600" b="1">
                <a:uFillTx/>
              </a:defRPr>
            </a:lvl7pPr>
            <a:lvl8pPr marL="3200400" indent="0">
              <a:buNone/>
              <a:defRPr sz="1600" b="1">
                <a:uFillTx/>
              </a:defRPr>
            </a:lvl8pPr>
            <a:lvl9pPr marL="3657600" indent="0">
              <a:buNone/>
              <a:defRPr sz="1600" b="1">
                <a:uFillTx/>
              </a:defRPr>
            </a:lvl9pPr>
          </a:lstStyle>
          <a:p>
            <a:pPr lvl="0"/>
            <a:r>
              <a:rPr lang="en-US">
                <a:uFillTx/>
              </a:rPr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>
                <a:uFillTx/>
              </a:defRPr>
            </a:lvl1pPr>
            <a:lvl2pPr>
              <a:defRPr sz="1600">
                <a:uFillTx/>
              </a:defRPr>
            </a:lvl2pPr>
            <a:lvl3pPr>
              <a:defRPr sz="1400">
                <a:uFillTx/>
              </a:defRPr>
            </a:lvl3pPr>
            <a:lvl4pPr>
              <a:defRPr sz="1200">
                <a:uFillTx/>
              </a:defRPr>
            </a:lvl4pPr>
            <a:lvl5pPr>
              <a:defRPr sz="1200">
                <a:uFillTx/>
              </a:defRPr>
            </a:lvl5pPr>
            <a:lvl6pPr>
              <a:defRPr sz="1200">
                <a:uFillTx/>
              </a:defRPr>
            </a:lvl6pPr>
            <a:lvl7pPr>
              <a:defRPr sz="1200">
                <a:uFillTx/>
              </a:defRPr>
            </a:lvl7pPr>
            <a:lvl8pPr>
              <a:defRPr sz="1200">
                <a:uFillTx/>
              </a:defRPr>
            </a:lvl8pPr>
            <a:lvl9pPr>
              <a:defRPr sz="1200">
                <a:uFillTx/>
              </a:defRPr>
            </a:lvl9pPr>
          </a:lstStyle>
          <a:p>
            <a:pPr lvl="0"/>
            <a:r>
              <a:rPr lang="en-US">
                <a:uFillTx/>
              </a:rPr>
              <a:t>Click to edit Master text styles</a:t>
            </a:r>
          </a:p>
          <a:p>
            <a:pPr lvl="1"/>
            <a:r>
              <a:rPr lang="en-US">
                <a:uFillTx/>
              </a:rPr>
              <a:t>Second level</a:t>
            </a:r>
          </a:p>
          <a:p>
            <a:pPr lvl="2"/>
            <a:r>
              <a:rPr lang="en-US">
                <a:uFillTx/>
              </a:rPr>
              <a:t>Third level</a:t>
            </a:r>
          </a:p>
          <a:p>
            <a:pPr lvl="3"/>
            <a:r>
              <a:rPr lang="en-US">
                <a:uFillTx/>
              </a:rPr>
              <a:t>Fourth level</a:t>
            </a:r>
          </a:p>
          <a:p>
            <a:pPr lvl="4"/>
            <a:r>
              <a:rPr lang="en-US">
                <a:uFillTx/>
              </a:rPr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smtClean="0">
                <a:uFillTx/>
              </a:rPr>
              <a:t>4/23/19</a:t>
            </a:fld>
            <a:endParaRPr lang="en-US">
              <a:uFillTx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uFillTx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>
                <a:uFillTx/>
              </a:rPr>
              <a:t>‹#›</a:t>
            </a:fld>
            <a:endParaRPr lang="en-US"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17508247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uFillTx/>
              </a:rPr>
              <a:t>Click to edit Master title style</a:t>
            </a:r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>
                <a:uFillTx/>
              </a:rPr>
              <a:t>4/23/19</a:t>
            </a:fld>
            <a:endParaRPr lang="en-US">
              <a:uFillTx/>
            </a:endParaRPr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uFillTx/>
            </a:endParaRPr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>
                <a:uFillTx/>
              </a:rPr>
              <a:t>‹#›</a:t>
            </a:fld>
            <a:endParaRPr lang="en-US"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14850961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>
                <a:uFillTx/>
              </a:rPr>
              <a:t>4/23/19</a:t>
            </a:fld>
            <a:endParaRPr lang="en-US">
              <a:uFillTx/>
            </a:endParaRPr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uFillTx/>
            </a:endParaRPr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>
                <a:uFillTx/>
              </a:rPr>
              <a:t>‹#›</a:t>
            </a:fld>
            <a:endParaRPr lang="en-US"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32143294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>
                <a:uFillTx/>
              </a:defRPr>
            </a:lvl1pPr>
          </a:lstStyle>
          <a:p>
            <a:r>
              <a:rPr lang="en-US">
                <a:uFillTx/>
              </a:rPr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>
                <a:uFillTx/>
              </a:defRPr>
            </a:lvl1pPr>
            <a:lvl2pPr>
              <a:defRPr sz="1800">
                <a:uFillTx/>
              </a:defRPr>
            </a:lvl2pPr>
            <a:lvl3pPr>
              <a:defRPr sz="1600">
                <a:uFillTx/>
              </a:defRPr>
            </a:lvl3pPr>
            <a:lvl4pPr>
              <a:defRPr sz="1400">
                <a:uFillTx/>
              </a:defRPr>
            </a:lvl4pPr>
            <a:lvl5pPr>
              <a:defRPr sz="1400">
                <a:uFillTx/>
              </a:defRPr>
            </a:lvl5pPr>
            <a:lvl6pPr>
              <a:defRPr sz="1400">
                <a:uFillTx/>
              </a:defRPr>
            </a:lvl6pPr>
            <a:lvl7pPr>
              <a:defRPr sz="1400">
                <a:uFillTx/>
              </a:defRPr>
            </a:lvl7pPr>
            <a:lvl8pPr>
              <a:defRPr sz="1400">
                <a:uFillTx/>
              </a:defRPr>
            </a:lvl8pPr>
            <a:lvl9pPr>
              <a:defRPr sz="1400">
                <a:uFillTx/>
              </a:defRPr>
            </a:lvl9pPr>
          </a:lstStyle>
          <a:p>
            <a:pPr lvl="0"/>
            <a:r>
              <a:rPr lang="en-US">
                <a:uFillTx/>
              </a:rPr>
              <a:t>Click to edit Master text styles</a:t>
            </a:r>
          </a:p>
          <a:p>
            <a:pPr lvl="1"/>
            <a:r>
              <a:rPr lang="en-US">
                <a:uFillTx/>
              </a:rPr>
              <a:t>Second level</a:t>
            </a:r>
          </a:p>
          <a:p>
            <a:pPr lvl="2"/>
            <a:r>
              <a:rPr lang="en-US">
                <a:uFillTx/>
              </a:rPr>
              <a:t>Third level</a:t>
            </a:r>
          </a:p>
          <a:p>
            <a:pPr lvl="3"/>
            <a:r>
              <a:rPr lang="en-US">
                <a:uFillTx/>
              </a:rPr>
              <a:t>Fourth level</a:t>
            </a:r>
          </a:p>
          <a:p>
            <a:pPr lvl="4"/>
            <a:r>
              <a:rPr lang="en-US">
                <a:uFillTx/>
              </a:rPr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>
                <a:uFillTx/>
              </a:defRPr>
            </a:lvl1pPr>
            <a:lvl2pPr marL="457200" indent="0">
              <a:buNone/>
              <a:defRPr sz="1200">
                <a:uFillTx/>
              </a:defRPr>
            </a:lvl2pPr>
            <a:lvl3pPr marL="914400" indent="0">
              <a:buNone/>
              <a:defRPr sz="1000">
                <a:uFillTx/>
              </a:defRPr>
            </a:lvl3pPr>
            <a:lvl4pPr marL="1371600" indent="0">
              <a:buNone/>
              <a:defRPr sz="900">
                <a:uFillTx/>
              </a:defRPr>
            </a:lvl4pPr>
            <a:lvl5pPr marL="1828800" indent="0">
              <a:buNone/>
              <a:defRPr sz="900">
                <a:uFillTx/>
              </a:defRPr>
            </a:lvl5pPr>
            <a:lvl6pPr marL="2286000" indent="0">
              <a:buNone/>
              <a:defRPr sz="900">
                <a:uFillTx/>
              </a:defRPr>
            </a:lvl6pPr>
            <a:lvl7pPr marL="2743200" indent="0">
              <a:buNone/>
              <a:defRPr sz="900">
                <a:uFillTx/>
              </a:defRPr>
            </a:lvl7pPr>
            <a:lvl8pPr marL="3200400" indent="0">
              <a:buNone/>
              <a:defRPr sz="900">
                <a:uFillTx/>
              </a:defRPr>
            </a:lvl8pPr>
            <a:lvl9pPr marL="3657600" indent="0">
              <a:buNone/>
              <a:defRPr sz="900">
                <a:uFillTx/>
              </a:defRPr>
            </a:lvl9pPr>
          </a:lstStyle>
          <a:p>
            <a:pPr lvl="0"/>
            <a:r>
              <a:rPr lang="en-US">
                <a:uFillTx/>
              </a:rPr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>
                <a:uFillTx/>
              </a:rPr>
              <a:t>4/23/19</a:t>
            </a:fld>
            <a:endParaRPr lang="en-US">
              <a:uFillTx/>
            </a:endParaRPr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uFillTx/>
            </a:endParaRPr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>
                <a:uFillTx/>
              </a:rPr>
              <a:t>‹#›</a:t>
            </a:fld>
            <a:endParaRPr lang="en-US"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28332124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>
                <a:uFillTx/>
              </a:defRPr>
            </a:lvl1pPr>
          </a:lstStyle>
          <a:p>
            <a:r>
              <a:rPr lang="en-US">
                <a:uFillTx/>
              </a:rPr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>
                <a:uFillTx/>
              </a:defRPr>
            </a:lvl1pPr>
            <a:lvl2pPr marL="457200" indent="0">
              <a:buNone/>
              <a:defRPr sz="1600">
                <a:uFillTx/>
              </a:defRPr>
            </a:lvl2pPr>
            <a:lvl3pPr marL="914400" indent="0">
              <a:buNone/>
              <a:defRPr sz="1600">
                <a:uFillTx/>
              </a:defRPr>
            </a:lvl3pPr>
            <a:lvl4pPr marL="1371600" indent="0">
              <a:buNone/>
              <a:defRPr sz="1600">
                <a:uFillTx/>
              </a:defRPr>
            </a:lvl4pPr>
            <a:lvl5pPr marL="1828800" indent="0">
              <a:buNone/>
              <a:defRPr sz="1600">
                <a:uFillTx/>
              </a:defRPr>
            </a:lvl5pPr>
            <a:lvl6pPr marL="2286000" indent="0">
              <a:buNone/>
              <a:defRPr sz="1600">
                <a:uFillTx/>
              </a:defRPr>
            </a:lvl6pPr>
            <a:lvl7pPr marL="2743200" indent="0">
              <a:buNone/>
              <a:defRPr sz="1600">
                <a:uFillTx/>
              </a:defRPr>
            </a:lvl7pPr>
            <a:lvl8pPr marL="3200400" indent="0">
              <a:buNone/>
              <a:defRPr sz="1600">
                <a:uFillTx/>
              </a:defRPr>
            </a:lvl8pPr>
            <a:lvl9pPr marL="3657600" indent="0">
              <a:buNone/>
              <a:defRPr sz="1600">
                <a:uFillTx/>
              </a:defRPr>
            </a:lvl9pPr>
          </a:lstStyle>
          <a:p>
            <a:r>
              <a:rPr lang="en-US">
                <a:uFillTx/>
              </a:rPr>
              <a:t>Drag picture to placeholder or click icon to add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uFillTx/>
              </a:defRPr>
            </a:lvl1pPr>
            <a:lvl2pPr marL="457200" indent="0">
              <a:buNone/>
              <a:defRPr sz="1200">
                <a:uFillTx/>
              </a:defRPr>
            </a:lvl2pPr>
            <a:lvl3pPr marL="914400" indent="0">
              <a:buNone/>
              <a:defRPr sz="1000">
                <a:uFillTx/>
              </a:defRPr>
            </a:lvl3pPr>
            <a:lvl4pPr marL="1371600" indent="0">
              <a:buNone/>
              <a:defRPr sz="900">
                <a:uFillTx/>
              </a:defRPr>
            </a:lvl4pPr>
            <a:lvl5pPr marL="1828800" indent="0">
              <a:buNone/>
              <a:defRPr sz="900">
                <a:uFillTx/>
              </a:defRPr>
            </a:lvl5pPr>
            <a:lvl6pPr marL="2286000" indent="0">
              <a:buNone/>
              <a:defRPr sz="900">
                <a:uFillTx/>
              </a:defRPr>
            </a:lvl6pPr>
            <a:lvl7pPr marL="2743200" indent="0">
              <a:buNone/>
              <a:defRPr sz="900">
                <a:uFillTx/>
              </a:defRPr>
            </a:lvl7pPr>
            <a:lvl8pPr marL="3200400" indent="0">
              <a:buNone/>
              <a:defRPr sz="900">
                <a:uFillTx/>
              </a:defRPr>
            </a:lvl8pPr>
            <a:lvl9pPr marL="3657600" indent="0">
              <a:buNone/>
              <a:defRPr sz="900">
                <a:uFillTx/>
              </a:defRPr>
            </a:lvl9pPr>
          </a:lstStyle>
          <a:p>
            <a:pPr lvl="0"/>
            <a:r>
              <a:rPr lang="en-US">
                <a:uFillTx/>
              </a:rPr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>
                <a:uFillTx/>
              </a:rPr>
              <a:t>4/23/19</a:t>
            </a:fld>
            <a:endParaRPr lang="en-US">
              <a:uFillTx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uFillTx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>
                <a:uFillTx/>
              </a:rPr>
              <a:t>‹#›</a:t>
            </a:fld>
            <a:endParaRPr lang="en-US"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28038938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>
                <a:uFillTx/>
              </a:defRPr>
            </a:lvl1pPr>
          </a:lstStyle>
          <a:p>
            <a:r>
              <a:rPr lang="en-US">
                <a:uFillTx/>
              </a:rPr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>
                <a:uFillTx/>
              </a:defRPr>
            </a:lvl1pPr>
            <a:lvl2pPr marL="457200" indent="0">
              <a:buNone/>
              <a:defRPr sz="1600">
                <a:uFillTx/>
              </a:defRPr>
            </a:lvl2pPr>
            <a:lvl3pPr marL="914400" indent="0">
              <a:buNone/>
              <a:defRPr sz="1600">
                <a:uFillTx/>
              </a:defRPr>
            </a:lvl3pPr>
            <a:lvl4pPr marL="1371600" indent="0">
              <a:buNone/>
              <a:defRPr sz="1600">
                <a:uFillTx/>
              </a:defRPr>
            </a:lvl4pPr>
            <a:lvl5pPr marL="1828800" indent="0">
              <a:buNone/>
              <a:defRPr sz="1600">
                <a:uFillTx/>
              </a:defRPr>
            </a:lvl5pPr>
            <a:lvl6pPr marL="2286000" indent="0">
              <a:buNone/>
              <a:defRPr sz="1600">
                <a:uFillTx/>
              </a:defRPr>
            </a:lvl6pPr>
            <a:lvl7pPr marL="2743200" indent="0">
              <a:buNone/>
              <a:defRPr sz="1600">
                <a:uFillTx/>
              </a:defRPr>
            </a:lvl7pPr>
            <a:lvl8pPr marL="3200400" indent="0">
              <a:buNone/>
              <a:defRPr sz="1600">
                <a:uFillTx/>
              </a:defRPr>
            </a:lvl8pPr>
            <a:lvl9pPr marL="3657600" indent="0">
              <a:buNone/>
              <a:defRPr sz="1600">
                <a:uFillTx/>
              </a:defRPr>
            </a:lvl9pPr>
          </a:lstStyle>
          <a:p>
            <a:r>
              <a:rPr lang="en-US">
                <a:uFillTx/>
              </a:rPr>
              <a:t>Drag picture to placeholder or click icon to add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uFillTx/>
              </a:defRPr>
            </a:lvl1pPr>
            <a:lvl2pPr marL="457200" indent="0">
              <a:buNone/>
              <a:defRPr sz="1200">
                <a:uFillTx/>
              </a:defRPr>
            </a:lvl2pPr>
            <a:lvl3pPr marL="914400" indent="0">
              <a:buNone/>
              <a:defRPr sz="1000">
                <a:uFillTx/>
              </a:defRPr>
            </a:lvl3pPr>
            <a:lvl4pPr marL="1371600" indent="0">
              <a:buNone/>
              <a:defRPr sz="900">
                <a:uFillTx/>
              </a:defRPr>
            </a:lvl4pPr>
            <a:lvl5pPr marL="1828800" indent="0">
              <a:buNone/>
              <a:defRPr sz="900">
                <a:uFillTx/>
              </a:defRPr>
            </a:lvl5pPr>
            <a:lvl6pPr marL="2286000" indent="0">
              <a:buNone/>
              <a:defRPr sz="900">
                <a:uFillTx/>
              </a:defRPr>
            </a:lvl6pPr>
            <a:lvl7pPr marL="2743200" indent="0">
              <a:buNone/>
              <a:defRPr sz="900">
                <a:uFillTx/>
              </a:defRPr>
            </a:lvl7pPr>
            <a:lvl8pPr marL="3200400" indent="0">
              <a:buNone/>
              <a:defRPr sz="900">
                <a:uFillTx/>
              </a:defRPr>
            </a:lvl8pPr>
            <a:lvl9pPr marL="3657600" indent="0">
              <a:buNone/>
              <a:defRPr sz="900">
                <a:uFillTx/>
              </a:defRPr>
            </a:lvl9pPr>
          </a:lstStyle>
          <a:p>
            <a:pPr lvl="0"/>
            <a:r>
              <a:rPr lang="en-US">
                <a:uFillTx/>
              </a:rPr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smtClean="0">
                <a:uFillTx/>
              </a:rPr>
              <a:t>4/23/19</a:t>
            </a:fld>
            <a:endParaRPr lang="en-US">
              <a:uFillTx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uFillTx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>
                <a:uFillTx/>
              </a:rPr>
              <a:t>‹#›</a:t>
            </a:fld>
            <a:endParaRPr lang="en-US"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517487213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>
                <a:uFillTx/>
              </a:defRPr>
            </a:lvl1pPr>
          </a:lstStyle>
          <a:p>
            <a:r>
              <a:rPr lang="en-US">
                <a:uFillTx/>
              </a:rPr>
              <a:t>Click to edit Master title style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>
                <a:uFillTx/>
              </a:defRPr>
            </a:lvl1pPr>
            <a:lvl2pPr marL="457200" indent="0">
              <a:buNone/>
              <a:defRPr sz="1200">
                <a:uFillTx/>
              </a:defRPr>
            </a:lvl2pPr>
            <a:lvl3pPr marL="914400" indent="0">
              <a:buNone/>
              <a:defRPr sz="1000">
                <a:uFillTx/>
              </a:defRPr>
            </a:lvl3pPr>
            <a:lvl4pPr marL="1371600" indent="0">
              <a:buNone/>
              <a:defRPr sz="900">
                <a:uFillTx/>
              </a:defRPr>
            </a:lvl4pPr>
            <a:lvl5pPr marL="1828800" indent="0">
              <a:buNone/>
              <a:defRPr sz="900">
                <a:uFillTx/>
              </a:defRPr>
            </a:lvl5pPr>
            <a:lvl6pPr marL="2286000" indent="0">
              <a:buNone/>
              <a:defRPr sz="900">
                <a:uFillTx/>
              </a:defRPr>
            </a:lvl6pPr>
            <a:lvl7pPr marL="2743200" indent="0">
              <a:buNone/>
              <a:defRPr sz="900">
                <a:uFillTx/>
              </a:defRPr>
            </a:lvl7pPr>
            <a:lvl8pPr marL="3200400" indent="0">
              <a:buNone/>
              <a:defRPr sz="900">
                <a:uFillTx/>
              </a:defRPr>
            </a:lvl8pPr>
            <a:lvl9pPr marL="3657600" indent="0">
              <a:buNone/>
              <a:defRPr sz="900">
                <a:uFillTx/>
              </a:defRPr>
            </a:lvl9pPr>
          </a:lstStyle>
          <a:p>
            <a:pPr lvl="0"/>
            <a:r>
              <a:rPr lang="en-US">
                <a:uFillTx/>
              </a:rPr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smtClean="0">
                <a:uFillTx/>
              </a:rPr>
              <a:t>4/23/19</a:t>
            </a:fld>
            <a:endParaRPr lang="en-US">
              <a:uFillTx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uFillTx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>
                <a:uFillTx/>
              </a:rPr>
              <a:t>‹#›</a:t>
            </a:fld>
            <a:endParaRPr lang="en-US"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973779186"/>
      </p:ext>
    </p:extLst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>
                <a:uFillTx/>
              </a:defRPr>
            </a:lvl1pPr>
          </a:lstStyle>
          <a:p>
            <a:r>
              <a:rPr lang="en-US">
                <a:uFillTx/>
              </a:rPr>
              <a:t>Click to edit Master title style</a:t>
            </a:r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uFillTx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>
                <a:uFillTx/>
              </a:defRPr>
            </a:lvl2pPr>
            <a:lvl3pPr marL="914400" indent="0">
              <a:buNone/>
              <a:defRPr sz="1000">
                <a:uFillTx/>
              </a:defRPr>
            </a:lvl3pPr>
            <a:lvl4pPr marL="1371600" indent="0">
              <a:buNone/>
              <a:defRPr sz="900">
                <a:uFillTx/>
              </a:defRPr>
            </a:lvl4pPr>
            <a:lvl5pPr marL="1828800" indent="0">
              <a:buNone/>
              <a:defRPr sz="900">
                <a:uFillTx/>
              </a:defRPr>
            </a:lvl5pPr>
            <a:lvl6pPr marL="2286000" indent="0">
              <a:buNone/>
              <a:defRPr sz="900">
                <a:uFillTx/>
              </a:defRPr>
            </a:lvl6pPr>
            <a:lvl7pPr marL="2743200" indent="0">
              <a:buNone/>
              <a:defRPr sz="900">
                <a:uFillTx/>
              </a:defRPr>
            </a:lvl7pPr>
            <a:lvl8pPr marL="3200400" indent="0">
              <a:buNone/>
              <a:defRPr sz="900">
                <a:uFillTx/>
              </a:defRPr>
            </a:lvl8pPr>
            <a:lvl9pPr marL="3657600" indent="0">
              <a:buNone/>
              <a:defRPr sz="900">
                <a:uFillTx/>
              </a:defRPr>
            </a:lvl9pPr>
          </a:lstStyle>
          <a:p>
            <a:pPr marL="0" lvl="0" indent="0">
              <a:buNone/>
            </a:pPr>
            <a:r>
              <a:rPr lang="en-US">
                <a:uFillTx/>
              </a:rPr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>
                <a:uFillTx/>
              </a:defRPr>
            </a:lvl1pPr>
            <a:lvl2pPr marL="457200" indent="0">
              <a:buNone/>
              <a:defRPr sz="1200">
                <a:uFillTx/>
              </a:defRPr>
            </a:lvl2pPr>
            <a:lvl3pPr marL="914400" indent="0">
              <a:buNone/>
              <a:defRPr sz="1000">
                <a:uFillTx/>
              </a:defRPr>
            </a:lvl3pPr>
            <a:lvl4pPr marL="1371600" indent="0">
              <a:buNone/>
              <a:defRPr sz="900">
                <a:uFillTx/>
              </a:defRPr>
            </a:lvl4pPr>
            <a:lvl5pPr marL="1828800" indent="0">
              <a:buNone/>
              <a:defRPr sz="900">
                <a:uFillTx/>
              </a:defRPr>
            </a:lvl5pPr>
            <a:lvl6pPr marL="2286000" indent="0">
              <a:buNone/>
              <a:defRPr sz="900">
                <a:uFillTx/>
              </a:defRPr>
            </a:lvl6pPr>
            <a:lvl7pPr marL="2743200" indent="0">
              <a:buNone/>
              <a:defRPr sz="900">
                <a:uFillTx/>
              </a:defRPr>
            </a:lvl7pPr>
            <a:lvl8pPr marL="3200400" indent="0">
              <a:buNone/>
              <a:defRPr sz="900">
                <a:uFillTx/>
              </a:defRPr>
            </a:lvl8pPr>
            <a:lvl9pPr marL="3657600" indent="0">
              <a:buNone/>
              <a:defRPr sz="900">
                <a:uFillTx/>
              </a:defRPr>
            </a:lvl9pPr>
          </a:lstStyle>
          <a:p>
            <a:pPr lvl="0"/>
            <a:r>
              <a:rPr lang="en-US">
                <a:uFillTx/>
              </a:rPr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smtClean="0">
                <a:uFillTx/>
              </a:rPr>
              <a:t>4/23/19</a:t>
            </a:fld>
            <a:endParaRPr lang="en-US">
              <a:uFillTx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uFillTx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>
                <a:uFillTx/>
              </a:rPr>
              <a:t>‹#›</a:t>
            </a:fld>
            <a:endParaRPr lang="en-US">
              <a:uFillTx/>
            </a:endParaRPr>
          </a:p>
        </p:txBody>
      </p:sp>
      <p:sp>
        <p:nvSpPr>
          <p:cNvPr id="12" name="TextBox 11"/>
          <p:cNvSpPr txBox="1">
            <a:spLocks/>
          </p:cNvSpPr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>
                <a:uFillTx/>
              </a:defRPr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uFillTx/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>
                <a:uFillTx/>
              </a:rPr>
              <a:t>“</a:t>
            </a:r>
          </a:p>
        </p:txBody>
      </p:sp>
      <p:sp>
        <p:nvSpPr>
          <p:cNvPr id="15" name="TextBox 14"/>
          <p:cNvSpPr txBox="1">
            <a:spLocks/>
          </p:cNvSpPr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>
                <a:uFillTx/>
              </a:defRPr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uFillTx/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>
                <a:uFillTx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099741310"/>
      </p:ext>
    </p:extLst>
  </p:cSld>
  <p:clrMapOvr>
    <a:masterClrMapping/>
  </p:clrMapOvr>
  <p:hf sldNum="0"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>
                <a:uFillTx/>
              </a:defRPr>
            </a:lvl1pPr>
          </a:lstStyle>
          <a:p>
            <a:r>
              <a:rPr lang="en-US">
                <a:uFillTx/>
              </a:rPr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  <a:uFillTx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  <a:uFillTx/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  <a:uFillTx/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  <a:uFillTx/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  <a:uFillTx/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  <a:uFillTx/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  <a:uFillTx/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  <a:uFillTx/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  <a:uFillTx/>
              </a:defRPr>
            </a:lvl9pPr>
          </a:lstStyle>
          <a:p>
            <a:pPr lvl="0"/>
            <a:r>
              <a:rPr lang="en-US">
                <a:uFillTx/>
              </a:rPr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smtClean="0">
                <a:uFillTx/>
              </a:rPr>
              <a:t>4/23/19</a:t>
            </a:fld>
            <a:endParaRPr lang="en-US">
              <a:uFillTx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uFillTx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>
                <a:uFillTx/>
              </a:rPr>
              <a:t>‹#›</a:t>
            </a:fld>
            <a:endParaRPr lang="en-US"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1759079653"/>
      </p:ext>
    </p:extLst>
  </p:cSld>
  <p:clrMapOvr>
    <a:masterClrMapping/>
  </p:clrMapOvr>
  <p:hf sldNum="0"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>
                <a:uFillTx/>
              </a:defRPr>
            </a:lvl1pPr>
          </a:lstStyle>
          <a:p>
            <a:r>
              <a:rPr lang="en-US">
                <a:uFillTx/>
              </a:rPr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  <a:uFillTx/>
              </a:defRPr>
            </a:lvl1pPr>
            <a:lvl2pPr marL="457200" indent="0">
              <a:buNone/>
              <a:defRPr sz="2000" b="1">
                <a:uFillTx/>
              </a:defRPr>
            </a:lvl2pPr>
            <a:lvl3pPr marL="914400" indent="0">
              <a:buNone/>
              <a:defRPr sz="1800" b="1">
                <a:uFillTx/>
              </a:defRPr>
            </a:lvl3pPr>
            <a:lvl4pPr marL="1371600" indent="0">
              <a:buNone/>
              <a:defRPr sz="1600" b="1">
                <a:uFillTx/>
              </a:defRPr>
            </a:lvl4pPr>
            <a:lvl5pPr marL="1828800" indent="0">
              <a:buNone/>
              <a:defRPr sz="1600" b="1">
                <a:uFillTx/>
              </a:defRPr>
            </a:lvl5pPr>
            <a:lvl6pPr marL="2286000" indent="0">
              <a:buNone/>
              <a:defRPr sz="1600" b="1">
                <a:uFillTx/>
              </a:defRPr>
            </a:lvl6pPr>
            <a:lvl7pPr marL="2743200" indent="0">
              <a:buNone/>
              <a:defRPr sz="1600" b="1">
                <a:uFillTx/>
              </a:defRPr>
            </a:lvl7pPr>
            <a:lvl8pPr marL="3200400" indent="0">
              <a:buNone/>
              <a:defRPr sz="1600" b="1">
                <a:uFillTx/>
              </a:defRPr>
            </a:lvl8pPr>
            <a:lvl9pPr marL="3657600" indent="0">
              <a:buNone/>
              <a:defRPr sz="1600" b="1">
                <a:uFillTx/>
              </a:defRPr>
            </a:lvl9pPr>
          </a:lstStyle>
          <a:p>
            <a:pPr lvl="0"/>
            <a:r>
              <a:rPr lang="en-US">
                <a:uFillTx/>
              </a:rPr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>
                <a:uFillTx/>
              </a:defRPr>
            </a:lvl1pPr>
            <a:lvl2pPr marL="457200" indent="0">
              <a:buNone/>
              <a:defRPr sz="1200">
                <a:uFillTx/>
              </a:defRPr>
            </a:lvl2pPr>
            <a:lvl3pPr marL="914400" indent="0">
              <a:buNone/>
              <a:defRPr sz="1000">
                <a:uFillTx/>
              </a:defRPr>
            </a:lvl3pPr>
            <a:lvl4pPr marL="1371600" indent="0">
              <a:buNone/>
              <a:defRPr sz="900">
                <a:uFillTx/>
              </a:defRPr>
            </a:lvl4pPr>
            <a:lvl5pPr marL="1828800" indent="0">
              <a:buNone/>
              <a:defRPr sz="900">
                <a:uFillTx/>
              </a:defRPr>
            </a:lvl5pPr>
            <a:lvl6pPr marL="2286000" indent="0">
              <a:buNone/>
              <a:defRPr sz="900">
                <a:uFillTx/>
              </a:defRPr>
            </a:lvl6pPr>
            <a:lvl7pPr marL="2743200" indent="0">
              <a:buNone/>
              <a:defRPr sz="900">
                <a:uFillTx/>
              </a:defRPr>
            </a:lvl7pPr>
            <a:lvl8pPr marL="3200400" indent="0">
              <a:buNone/>
              <a:defRPr sz="900">
                <a:uFillTx/>
              </a:defRPr>
            </a:lvl8pPr>
            <a:lvl9pPr marL="3657600" indent="0">
              <a:buNone/>
              <a:defRPr sz="900">
                <a:uFillTx/>
              </a:defRPr>
            </a:lvl9pPr>
          </a:lstStyle>
          <a:p>
            <a:pPr lvl="0"/>
            <a:r>
              <a:rPr lang="en-US">
                <a:uFillTx/>
              </a:rPr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  <a:uFillTx/>
              </a:defRPr>
            </a:lvl1pPr>
            <a:lvl2pPr marL="457200" indent="0">
              <a:buNone/>
              <a:defRPr sz="2000" b="1">
                <a:uFillTx/>
              </a:defRPr>
            </a:lvl2pPr>
            <a:lvl3pPr marL="914400" indent="0">
              <a:buNone/>
              <a:defRPr sz="1800" b="1">
                <a:uFillTx/>
              </a:defRPr>
            </a:lvl3pPr>
            <a:lvl4pPr marL="1371600" indent="0">
              <a:buNone/>
              <a:defRPr sz="1600" b="1">
                <a:uFillTx/>
              </a:defRPr>
            </a:lvl4pPr>
            <a:lvl5pPr marL="1828800" indent="0">
              <a:buNone/>
              <a:defRPr sz="1600" b="1">
                <a:uFillTx/>
              </a:defRPr>
            </a:lvl5pPr>
            <a:lvl6pPr marL="2286000" indent="0">
              <a:buNone/>
              <a:defRPr sz="1600" b="1">
                <a:uFillTx/>
              </a:defRPr>
            </a:lvl6pPr>
            <a:lvl7pPr marL="2743200" indent="0">
              <a:buNone/>
              <a:defRPr sz="1600" b="1">
                <a:uFillTx/>
              </a:defRPr>
            </a:lvl7pPr>
            <a:lvl8pPr marL="3200400" indent="0">
              <a:buNone/>
              <a:defRPr sz="1600" b="1">
                <a:uFillTx/>
              </a:defRPr>
            </a:lvl8pPr>
            <a:lvl9pPr marL="3657600" indent="0">
              <a:buNone/>
              <a:defRPr sz="1600" b="1">
                <a:uFillTx/>
              </a:defRPr>
            </a:lvl9pPr>
          </a:lstStyle>
          <a:p>
            <a:pPr lvl="0"/>
            <a:r>
              <a:rPr lang="en-US">
                <a:uFillTx/>
              </a:rPr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>
                <a:uFillTx/>
              </a:defRPr>
            </a:lvl1pPr>
            <a:lvl2pPr marL="457200" indent="0">
              <a:buNone/>
              <a:defRPr sz="1200">
                <a:uFillTx/>
              </a:defRPr>
            </a:lvl2pPr>
            <a:lvl3pPr marL="914400" indent="0">
              <a:buNone/>
              <a:defRPr sz="1000">
                <a:uFillTx/>
              </a:defRPr>
            </a:lvl3pPr>
            <a:lvl4pPr marL="1371600" indent="0">
              <a:buNone/>
              <a:defRPr sz="900">
                <a:uFillTx/>
              </a:defRPr>
            </a:lvl4pPr>
            <a:lvl5pPr marL="1828800" indent="0">
              <a:buNone/>
              <a:defRPr sz="900">
                <a:uFillTx/>
              </a:defRPr>
            </a:lvl5pPr>
            <a:lvl6pPr marL="2286000" indent="0">
              <a:buNone/>
              <a:defRPr sz="900">
                <a:uFillTx/>
              </a:defRPr>
            </a:lvl6pPr>
            <a:lvl7pPr marL="2743200" indent="0">
              <a:buNone/>
              <a:defRPr sz="900">
                <a:uFillTx/>
              </a:defRPr>
            </a:lvl7pPr>
            <a:lvl8pPr marL="3200400" indent="0">
              <a:buNone/>
              <a:defRPr sz="900">
                <a:uFillTx/>
              </a:defRPr>
            </a:lvl8pPr>
            <a:lvl9pPr marL="3657600" indent="0">
              <a:buNone/>
              <a:defRPr sz="900">
                <a:uFillTx/>
              </a:defRPr>
            </a:lvl9pPr>
          </a:lstStyle>
          <a:p>
            <a:pPr lvl="0"/>
            <a:r>
              <a:rPr lang="en-US">
                <a:uFillTx/>
              </a:rPr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  <a:uFillTx/>
              </a:defRPr>
            </a:lvl1pPr>
            <a:lvl2pPr marL="457200" indent="0">
              <a:buNone/>
              <a:defRPr sz="2000" b="1">
                <a:uFillTx/>
              </a:defRPr>
            </a:lvl2pPr>
            <a:lvl3pPr marL="914400" indent="0">
              <a:buNone/>
              <a:defRPr sz="1800" b="1">
                <a:uFillTx/>
              </a:defRPr>
            </a:lvl3pPr>
            <a:lvl4pPr marL="1371600" indent="0">
              <a:buNone/>
              <a:defRPr sz="1600" b="1">
                <a:uFillTx/>
              </a:defRPr>
            </a:lvl4pPr>
            <a:lvl5pPr marL="1828800" indent="0">
              <a:buNone/>
              <a:defRPr sz="1600" b="1">
                <a:uFillTx/>
              </a:defRPr>
            </a:lvl5pPr>
            <a:lvl6pPr marL="2286000" indent="0">
              <a:buNone/>
              <a:defRPr sz="1600" b="1">
                <a:uFillTx/>
              </a:defRPr>
            </a:lvl6pPr>
            <a:lvl7pPr marL="2743200" indent="0">
              <a:buNone/>
              <a:defRPr sz="1600" b="1">
                <a:uFillTx/>
              </a:defRPr>
            </a:lvl7pPr>
            <a:lvl8pPr marL="3200400" indent="0">
              <a:buNone/>
              <a:defRPr sz="1600" b="1">
                <a:uFillTx/>
              </a:defRPr>
            </a:lvl8pPr>
            <a:lvl9pPr marL="3657600" indent="0">
              <a:buNone/>
              <a:defRPr sz="1600" b="1">
                <a:uFillTx/>
              </a:defRPr>
            </a:lvl9pPr>
          </a:lstStyle>
          <a:p>
            <a:pPr lvl="0"/>
            <a:r>
              <a:rPr lang="en-US">
                <a:uFillTx/>
              </a:rPr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>
                <a:uFillTx/>
              </a:defRPr>
            </a:lvl1pPr>
            <a:lvl2pPr marL="457200" indent="0">
              <a:buNone/>
              <a:defRPr sz="1200">
                <a:uFillTx/>
              </a:defRPr>
            </a:lvl2pPr>
            <a:lvl3pPr marL="914400" indent="0">
              <a:buNone/>
              <a:defRPr sz="1000">
                <a:uFillTx/>
              </a:defRPr>
            </a:lvl3pPr>
            <a:lvl4pPr marL="1371600" indent="0">
              <a:buNone/>
              <a:defRPr sz="900">
                <a:uFillTx/>
              </a:defRPr>
            </a:lvl4pPr>
            <a:lvl5pPr marL="1828800" indent="0">
              <a:buNone/>
              <a:defRPr sz="900">
                <a:uFillTx/>
              </a:defRPr>
            </a:lvl5pPr>
            <a:lvl6pPr marL="2286000" indent="0">
              <a:buNone/>
              <a:defRPr sz="900">
                <a:uFillTx/>
              </a:defRPr>
            </a:lvl6pPr>
            <a:lvl7pPr marL="2743200" indent="0">
              <a:buNone/>
              <a:defRPr sz="900">
                <a:uFillTx/>
              </a:defRPr>
            </a:lvl7pPr>
            <a:lvl8pPr marL="3200400" indent="0">
              <a:buNone/>
              <a:defRPr sz="900">
                <a:uFillTx/>
              </a:defRPr>
            </a:lvl8pPr>
            <a:lvl9pPr marL="3657600" indent="0">
              <a:buNone/>
              <a:defRPr sz="900">
                <a:uFillTx/>
              </a:defRPr>
            </a:lvl9pPr>
          </a:lstStyle>
          <a:p>
            <a:pPr lvl="0"/>
            <a:r>
              <a:rPr lang="en-US">
                <a:uFillTx/>
              </a:rPr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smtClean="0">
                <a:uFillTx/>
              </a:rPr>
              <a:t>4/23/19</a:t>
            </a:fld>
            <a:endParaRPr lang="en-US">
              <a:uFillTx/>
            </a:endParaRP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uFillTx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>
                <a:uFillTx/>
              </a:rPr>
              <a:t>‹#›</a:t>
            </a:fld>
            <a:endParaRPr lang="en-US"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3007166452"/>
      </p:ext>
    </p:extLst>
  </p:cSld>
  <p:clrMapOvr>
    <a:masterClrMapping/>
  </p:clrMapOvr>
  <p:hf sldNum="0"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>
                <a:uFillTx/>
              </a:defRPr>
            </a:lvl1pPr>
          </a:lstStyle>
          <a:p>
            <a:r>
              <a:rPr lang="en-US">
                <a:uFillTx/>
              </a:rPr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  <a:uFillTx/>
              </a:defRPr>
            </a:lvl1pPr>
            <a:lvl2pPr marL="457200" indent="0">
              <a:buNone/>
              <a:defRPr sz="2000" b="1">
                <a:uFillTx/>
              </a:defRPr>
            </a:lvl2pPr>
            <a:lvl3pPr marL="914400" indent="0">
              <a:buNone/>
              <a:defRPr sz="1800" b="1">
                <a:uFillTx/>
              </a:defRPr>
            </a:lvl3pPr>
            <a:lvl4pPr marL="1371600" indent="0">
              <a:buNone/>
              <a:defRPr sz="1600" b="1">
                <a:uFillTx/>
              </a:defRPr>
            </a:lvl4pPr>
            <a:lvl5pPr marL="1828800" indent="0">
              <a:buNone/>
              <a:defRPr sz="1600" b="1">
                <a:uFillTx/>
              </a:defRPr>
            </a:lvl5pPr>
            <a:lvl6pPr marL="2286000" indent="0">
              <a:buNone/>
              <a:defRPr sz="1600" b="1">
                <a:uFillTx/>
              </a:defRPr>
            </a:lvl6pPr>
            <a:lvl7pPr marL="2743200" indent="0">
              <a:buNone/>
              <a:defRPr sz="1600" b="1">
                <a:uFillTx/>
              </a:defRPr>
            </a:lvl7pPr>
            <a:lvl8pPr marL="3200400" indent="0">
              <a:buNone/>
              <a:defRPr sz="1600" b="1">
                <a:uFillTx/>
              </a:defRPr>
            </a:lvl8pPr>
            <a:lvl9pPr marL="3657600" indent="0">
              <a:buNone/>
              <a:defRPr sz="1600" b="1">
                <a:uFillTx/>
              </a:defRPr>
            </a:lvl9pPr>
          </a:lstStyle>
          <a:p>
            <a:pPr lvl="0"/>
            <a:r>
              <a:rPr lang="en-US">
                <a:uFillTx/>
              </a:rPr>
              <a:t>Click to 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>
                <a:uFillTx/>
              </a:defRPr>
            </a:lvl1pPr>
            <a:lvl2pPr marL="457200" indent="0">
              <a:buNone/>
              <a:defRPr sz="1600">
                <a:uFillTx/>
              </a:defRPr>
            </a:lvl2pPr>
            <a:lvl3pPr marL="914400" indent="0">
              <a:buNone/>
              <a:defRPr sz="1600">
                <a:uFillTx/>
              </a:defRPr>
            </a:lvl3pPr>
            <a:lvl4pPr marL="1371600" indent="0">
              <a:buNone/>
              <a:defRPr sz="1600">
                <a:uFillTx/>
              </a:defRPr>
            </a:lvl4pPr>
            <a:lvl5pPr marL="1828800" indent="0">
              <a:buNone/>
              <a:defRPr sz="1600">
                <a:uFillTx/>
              </a:defRPr>
            </a:lvl5pPr>
            <a:lvl6pPr marL="2286000" indent="0">
              <a:buNone/>
              <a:defRPr sz="1600">
                <a:uFillTx/>
              </a:defRPr>
            </a:lvl6pPr>
            <a:lvl7pPr marL="2743200" indent="0">
              <a:buNone/>
              <a:defRPr sz="1600">
                <a:uFillTx/>
              </a:defRPr>
            </a:lvl7pPr>
            <a:lvl8pPr marL="3200400" indent="0">
              <a:buNone/>
              <a:defRPr sz="1600">
                <a:uFillTx/>
              </a:defRPr>
            </a:lvl8pPr>
            <a:lvl9pPr marL="3657600" indent="0">
              <a:buNone/>
              <a:defRPr sz="1600">
                <a:uFillTx/>
              </a:defRPr>
            </a:lvl9pPr>
          </a:lstStyle>
          <a:p>
            <a:r>
              <a:rPr lang="en-US">
                <a:uFillTx/>
              </a:rPr>
              <a:t>Drag picture to placeholder or click icon to add</a:t>
            </a:r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>
                <a:uFillTx/>
              </a:defRPr>
            </a:lvl1pPr>
            <a:lvl2pPr marL="457200" indent="0">
              <a:buNone/>
              <a:defRPr sz="1200">
                <a:uFillTx/>
              </a:defRPr>
            </a:lvl2pPr>
            <a:lvl3pPr marL="914400" indent="0">
              <a:buNone/>
              <a:defRPr sz="1000">
                <a:uFillTx/>
              </a:defRPr>
            </a:lvl3pPr>
            <a:lvl4pPr marL="1371600" indent="0">
              <a:buNone/>
              <a:defRPr sz="900">
                <a:uFillTx/>
              </a:defRPr>
            </a:lvl4pPr>
            <a:lvl5pPr marL="1828800" indent="0">
              <a:buNone/>
              <a:defRPr sz="900">
                <a:uFillTx/>
              </a:defRPr>
            </a:lvl5pPr>
            <a:lvl6pPr marL="2286000" indent="0">
              <a:buNone/>
              <a:defRPr sz="900">
                <a:uFillTx/>
              </a:defRPr>
            </a:lvl6pPr>
            <a:lvl7pPr marL="2743200" indent="0">
              <a:buNone/>
              <a:defRPr sz="900">
                <a:uFillTx/>
              </a:defRPr>
            </a:lvl7pPr>
            <a:lvl8pPr marL="3200400" indent="0">
              <a:buNone/>
              <a:defRPr sz="900">
                <a:uFillTx/>
              </a:defRPr>
            </a:lvl8pPr>
            <a:lvl9pPr marL="3657600" indent="0">
              <a:buNone/>
              <a:defRPr sz="900">
                <a:uFillTx/>
              </a:defRPr>
            </a:lvl9pPr>
          </a:lstStyle>
          <a:p>
            <a:pPr lvl="0"/>
            <a:r>
              <a:rPr lang="en-US">
                <a:uFillTx/>
              </a:rPr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  <a:uFillTx/>
              </a:defRPr>
            </a:lvl1pPr>
            <a:lvl2pPr marL="457200" indent="0">
              <a:buNone/>
              <a:defRPr sz="2000" b="1">
                <a:uFillTx/>
              </a:defRPr>
            </a:lvl2pPr>
            <a:lvl3pPr marL="914400" indent="0">
              <a:buNone/>
              <a:defRPr sz="1800" b="1">
                <a:uFillTx/>
              </a:defRPr>
            </a:lvl3pPr>
            <a:lvl4pPr marL="1371600" indent="0">
              <a:buNone/>
              <a:defRPr sz="1600" b="1">
                <a:uFillTx/>
              </a:defRPr>
            </a:lvl4pPr>
            <a:lvl5pPr marL="1828800" indent="0">
              <a:buNone/>
              <a:defRPr sz="1600" b="1">
                <a:uFillTx/>
              </a:defRPr>
            </a:lvl5pPr>
            <a:lvl6pPr marL="2286000" indent="0">
              <a:buNone/>
              <a:defRPr sz="1600" b="1">
                <a:uFillTx/>
              </a:defRPr>
            </a:lvl6pPr>
            <a:lvl7pPr marL="2743200" indent="0">
              <a:buNone/>
              <a:defRPr sz="1600" b="1">
                <a:uFillTx/>
              </a:defRPr>
            </a:lvl7pPr>
            <a:lvl8pPr marL="3200400" indent="0">
              <a:buNone/>
              <a:defRPr sz="1600" b="1">
                <a:uFillTx/>
              </a:defRPr>
            </a:lvl8pPr>
            <a:lvl9pPr marL="3657600" indent="0">
              <a:buNone/>
              <a:defRPr sz="1600" b="1">
                <a:uFillTx/>
              </a:defRPr>
            </a:lvl9pPr>
          </a:lstStyle>
          <a:p>
            <a:pPr lvl="0"/>
            <a:r>
              <a:rPr lang="en-US">
                <a:uFillTx/>
              </a:rPr>
              <a:t>Click to 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>
                <a:uFillTx/>
              </a:defRPr>
            </a:lvl1pPr>
            <a:lvl2pPr marL="457200" indent="0">
              <a:buNone/>
              <a:defRPr sz="1600">
                <a:uFillTx/>
              </a:defRPr>
            </a:lvl2pPr>
            <a:lvl3pPr marL="914400" indent="0">
              <a:buNone/>
              <a:defRPr sz="1600">
                <a:uFillTx/>
              </a:defRPr>
            </a:lvl3pPr>
            <a:lvl4pPr marL="1371600" indent="0">
              <a:buNone/>
              <a:defRPr sz="1600">
                <a:uFillTx/>
              </a:defRPr>
            </a:lvl4pPr>
            <a:lvl5pPr marL="1828800" indent="0">
              <a:buNone/>
              <a:defRPr sz="1600">
                <a:uFillTx/>
              </a:defRPr>
            </a:lvl5pPr>
            <a:lvl6pPr marL="2286000" indent="0">
              <a:buNone/>
              <a:defRPr sz="1600">
                <a:uFillTx/>
              </a:defRPr>
            </a:lvl6pPr>
            <a:lvl7pPr marL="2743200" indent="0">
              <a:buNone/>
              <a:defRPr sz="1600">
                <a:uFillTx/>
              </a:defRPr>
            </a:lvl7pPr>
            <a:lvl8pPr marL="3200400" indent="0">
              <a:buNone/>
              <a:defRPr sz="1600">
                <a:uFillTx/>
              </a:defRPr>
            </a:lvl8pPr>
            <a:lvl9pPr marL="3657600" indent="0">
              <a:buNone/>
              <a:defRPr sz="1600">
                <a:uFillTx/>
              </a:defRPr>
            </a:lvl9pPr>
          </a:lstStyle>
          <a:p>
            <a:r>
              <a:rPr lang="en-US">
                <a:uFillTx/>
              </a:rPr>
              <a:t>Drag picture to placeholder or click icon to add</a:t>
            </a:r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>
                <a:uFillTx/>
              </a:defRPr>
            </a:lvl1pPr>
            <a:lvl2pPr marL="457200" indent="0">
              <a:buNone/>
              <a:defRPr sz="1200">
                <a:uFillTx/>
              </a:defRPr>
            </a:lvl2pPr>
            <a:lvl3pPr marL="914400" indent="0">
              <a:buNone/>
              <a:defRPr sz="1000">
                <a:uFillTx/>
              </a:defRPr>
            </a:lvl3pPr>
            <a:lvl4pPr marL="1371600" indent="0">
              <a:buNone/>
              <a:defRPr sz="900">
                <a:uFillTx/>
              </a:defRPr>
            </a:lvl4pPr>
            <a:lvl5pPr marL="1828800" indent="0">
              <a:buNone/>
              <a:defRPr sz="900">
                <a:uFillTx/>
              </a:defRPr>
            </a:lvl5pPr>
            <a:lvl6pPr marL="2286000" indent="0">
              <a:buNone/>
              <a:defRPr sz="900">
                <a:uFillTx/>
              </a:defRPr>
            </a:lvl6pPr>
            <a:lvl7pPr marL="2743200" indent="0">
              <a:buNone/>
              <a:defRPr sz="900">
                <a:uFillTx/>
              </a:defRPr>
            </a:lvl7pPr>
            <a:lvl8pPr marL="3200400" indent="0">
              <a:buNone/>
              <a:defRPr sz="900">
                <a:uFillTx/>
              </a:defRPr>
            </a:lvl8pPr>
            <a:lvl9pPr marL="3657600" indent="0">
              <a:buNone/>
              <a:defRPr sz="900">
                <a:uFillTx/>
              </a:defRPr>
            </a:lvl9pPr>
          </a:lstStyle>
          <a:p>
            <a:pPr lvl="0"/>
            <a:r>
              <a:rPr lang="en-US">
                <a:uFillTx/>
              </a:rPr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  <a:uFillTx/>
              </a:defRPr>
            </a:lvl1pPr>
            <a:lvl2pPr marL="457200" indent="0">
              <a:buNone/>
              <a:defRPr sz="2000" b="1">
                <a:uFillTx/>
              </a:defRPr>
            </a:lvl2pPr>
            <a:lvl3pPr marL="914400" indent="0">
              <a:buNone/>
              <a:defRPr sz="1800" b="1">
                <a:uFillTx/>
              </a:defRPr>
            </a:lvl3pPr>
            <a:lvl4pPr marL="1371600" indent="0">
              <a:buNone/>
              <a:defRPr sz="1600" b="1">
                <a:uFillTx/>
              </a:defRPr>
            </a:lvl4pPr>
            <a:lvl5pPr marL="1828800" indent="0">
              <a:buNone/>
              <a:defRPr sz="1600" b="1">
                <a:uFillTx/>
              </a:defRPr>
            </a:lvl5pPr>
            <a:lvl6pPr marL="2286000" indent="0">
              <a:buNone/>
              <a:defRPr sz="1600" b="1">
                <a:uFillTx/>
              </a:defRPr>
            </a:lvl6pPr>
            <a:lvl7pPr marL="2743200" indent="0">
              <a:buNone/>
              <a:defRPr sz="1600" b="1">
                <a:uFillTx/>
              </a:defRPr>
            </a:lvl7pPr>
            <a:lvl8pPr marL="3200400" indent="0">
              <a:buNone/>
              <a:defRPr sz="1600" b="1">
                <a:uFillTx/>
              </a:defRPr>
            </a:lvl8pPr>
            <a:lvl9pPr marL="3657600" indent="0">
              <a:buNone/>
              <a:defRPr sz="1600" b="1">
                <a:uFillTx/>
              </a:defRPr>
            </a:lvl9pPr>
          </a:lstStyle>
          <a:p>
            <a:pPr lvl="0"/>
            <a:r>
              <a:rPr lang="en-US">
                <a:uFillTx/>
              </a:rPr>
              <a:t>Click to 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>
                <a:uFillTx/>
              </a:defRPr>
            </a:lvl1pPr>
            <a:lvl2pPr marL="457200" indent="0">
              <a:buNone/>
              <a:defRPr sz="1600">
                <a:uFillTx/>
              </a:defRPr>
            </a:lvl2pPr>
            <a:lvl3pPr marL="914400" indent="0">
              <a:buNone/>
              <a:defRPr sz="1600">
                <a:uFillTx/>
              </a:defRPr>
            </a:lvl3pPr>
            <a:lvl4pPr marL="1371600" indent="0">
              <a:buNone/>
              <a:defRPr sz="1600">
                <a:uFillTx/>
              </a:defRPr>
            </a:lvl4pPr>
            <a:lvl5pPr marL="1828800" indent="0">
              <a:buNone/>
              <a:defRPr sz="1600">
                <a:uFillTx/>
              </a:defRPr>
            </a:lvl5pPr>
            <a:lvl6pPr marL="2286000" indent="0">
              <a:buNone/>
              <a:defRPr sz="1600">
                <a:uFillTx/>
              </a:defRPr>
            </a:lvl6pPr>
            <a:lvl7pPr marL="2743200" indent="0">
              <a:buNone/>
              <a:defRPr sz="1600">
                <a:uFillTx/>
              </a:defRPr>
            </a:lvl7pPr>
            <a:lvl8pPr marL="3200400" indent="0">
              <a:buNone/>
              <a:defRPr sz="1600">
                <a:uFillTx/>
              </a:defRPr>
            </a:lvl8pPr>
            <a:lvl9pPr marL="3657600" indent="0">
              <a:buNone/>
              <a:defRPr sz="1600">
                <a:uFillTx/>
              </a:defRPr>
            </a:lvl9pPr>
          </a:lstStyle>
          <a:p>
            <a:r>
              <a:rPr lang="en-US">
                <a:uFillTx/>
              </a:rPr>
              <a:t>Drag picture to placeholder or click icon to add</a:t>
            </a:r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>
                <a:uFillTx/>
              </a:defRPr>
            </a:lvl1pPr>
            <a:lvl2pPr marL="457200" indent="0">
              <a:buNone/>
              <a:defRPr sz="1200">
                <a:uFillTx/>
              </a:defRPr>
            </a:lvl2pPr>
            <a:lvl3pPr marL="914400" indent="0">
              <a:buNone/>
              <a:defRPr sz="1000">
                <a:uFillTx/>
              </a:defRPr>
            </a:lvl3pPr>
            <a:lvl4pPr marL="1371600" indent="0">
              <a:buNone/>
              <a:defRPr sz="900">
                <a:uFillTx/>
              </a:defRPr>
            </a:lvl4pPr>
            <a:lvl5pPr marL="1828800" indent="0">
              <a:buNone/>
              <a:defRPr sz="900">
                <a:uFillTx/>
              </a:defRPr>
            </a:lvl5pPr>
            <a:lvl6pPr marL="2286000" indent="0">
              <a:buNone/>
              <a:defRPr sz="900">
                <a:uFillTx/>
              </a:defRPr>
            </a:lvl6pPr>
            <a:lvl7pPr marL="2743200" indent="0">
              <a:buNone/>
              <a:defRPr sz="900">
                <a:uFillTx/>
              </a:defRPr>
            </a:lvl7pPr>
            <a:lvl8pPr marL="3200400" indent="0">
              <a:buNone/>
              <a:defRPr sz="900">
                <a:uFillTx/>
              </a:defRPr>
            </a:lvl8pPr>
            <a:lvl9pPr marL="3657600" indent="0">
              <a:buNone/>
              <a:defRPr sz="900">
                <a:uFillTx/>
              </a:defRPr>
            </a:lvl9pPr>
          </a:lstStyle>
          <a:p>
            <a:pPr lvl="0"/>
            <a:r>
              <a:rPr lang="en-US">
                <a:uFillTx/>
              </a:rPr>
              <a:t>Click to edit Master text styles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smtClean="0">
                <a:uFillTx/>
              </a:rPr>
              <a:t>4/23/19</a:t>
            </a:fld>
            <a:endParaRPr lang="en-US">
              <a:uFillTx/>
            </a:endParaRP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uFillTx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>
                <a:uFillTx/>
              </a:rPr>
              <a:t>‹#›</a:t>
            </a:fld>
            <a:endParaRPr lang="en-US"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3954669128"/>
      </p:ext>
    </p:extLst>
  </p:cSld>
  <p:clrMapOvr>
    <a:masterClrMapping/>
  </p:clrMapOvr>
  <p:hf sldNum="0"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uFillTx/>
              </a:rPr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>
                <a:uFillTx/>
              </a:rPr>
              <a:t>Click to edit Master text styles</a:t>
            </a:r>
          </a:p>
          <a:p>
            <a:pPr lvl="1"/>
            <a:r>
              <a:rPr lang="en-US">
                <a:uFillTx/>
              </a:rPr>
              <a:t>Second level</a:t>
            </a:r>
          </a:p>
          <a:p>
            <a:pPr lvl="2"/>
            <a:r>
              <a:rPr lang="en-US">
                <a:uFillTx/>
              </a:rPr>
              <a:t>Third level</a:t>
            </a:r>
          </a:p>
          <a:p>
            <a:pPr lvl="3"/>
            <a:r>
              <a:rPr lang="en-US">
                <a:uFillTx/>
              </a:rPr>
              <a:t>Fourth level</a:t>
            </a:r>
          </a:p>
          <a:p>
            <a:pPr lvl="4"/>
            <a:r>
              <a:rPr lang="en-US">
                <a:uFillTx/>
              </a:rPr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>
                <a:uFillTx/>
              </a:rPr>
              <a:t>4/23/19</a:t>
            </a:fld>
            <a:endParaRPr lang="en-US">
              <a:uFillTx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uFillTx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>
                <a:uFillTx/>
              </a:rPr>
              <a:t>‹#›</a:t>
            </a:fld>
            <a:endParaRPr lang="en-US"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168162216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en-US">
                <a:uFillTx/>
              </a:rPr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en-US">
                <a:uFillTx/>
              </a:rPr>
              <a:t>Click to edit Master text styles</a:t>
            </a:r>
          </a:p>
          <a:p>
            <a:pPr lvl="1"/>
            <a:r>
              <a:rPr lang="en-US">
                <a:uFillTx/>
              </a:rPr>
              <a:t>Second level</a:t>
            </a:r>
          </a:p>
          <a:p>
            <a:pPr lvl="2"/>
            <a:r>
              <a:rPr lang="en-US">
                <a:uFillTx/>
              </a:rPr>
              <a:t>Third level</a:t>
            </a:r>
          </a:p>
          <a:p>
            <a:pPr lvl="3"/>
            <a:r>
              <a:rPr lang="en-US">
                <a:uFillTx/>
              </a:rPr>
              <a:t>Fourth level</a:t>
            </a:r>
          </a:p>
          <a:p>
            <a:pPr lvl="4"/>
            <a:r>
              <a:rPr lang="en-US">
                <a:uFillTx/>
              </a:rPr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>
                <a:uFillTx/>
              </a:rPr>
              <a:t>4/23/19</a:t>
            </a:fld>
            <a:endParaRPr lang="en-US">
              <a:uFillTx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uFillTx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>
                <a:uFillTx/>
              </a:rPr>
              <a:t>‹#›</a:t>
            </a:fld>
            <a:endParaRPr lang="en-US"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35873103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/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/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>
            <a:spLocks/>
          </p:cNvSpPr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/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/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>
            <a:spLocks/>
          </p:cNvSpPr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>
                <a:uFillTx/>
              </a:rPr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>
                <a:uFillTx/>
              </a:rPr>
              <a:t>Click to edit Master text styles</a:t>
            </a:r>
          </a:p>
          <a:p>
            <a:pPr lvl="1"/>
            <a:r>
              <a:rPr lang="en-US">
                <a:uFillTx/>
              </a:rPr>
              <a:t>Second level</a:t>
            </a:r>
          </a:p>
          <a:p>
            <a:pPr lvl="2"/>
            <a:r>
              <a:rPr lang="en-US">
                <a:uFillTx/>
              </a:rPr>
              <a:t>Third level</a:t>
            </a:r>
          </a:p>
          <a:p>
            <a:pPr lvl="3"/>
            <a:r>
              <a:rPr lang="en-US">
                <a:uFillTx/>
              </a:rPr>
              <a:t>Fourth level</a:t>
            </a:r>
          </a:p>
          <a:p>
            <a:pPr lvl="4"/>
            <a:r>
              <a:rPr lang="en-US">
                <a:uFillTx/>
              </a:rPr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  <a:uFillTx/>
              </a:defRPr>
            </a:lvl1pPr>
          </a:lstStyle>
          <a:p>
            <a:fld id="{4AAD347D-5ACD-4C99-B74B-A9C85AD731AF}" type="datetimeFigureOut">
              <a:rPr lang="en-US" smtClean="0">
                <a:uFillTx/>
              </a:rPr>
              <a:t>4/23/19</a:t>
            </a:fld>
            <a:endParaRPr lang="en-US">
              <a:uFillTx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  <a:uFillTx/>
              </a:defRPr>
            </a:lvl1pPr>
          </a:lstStyle>
          <a:p>
            <a:endParaRPr lang="en-US">
              <a:uFillTx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  <a:uFillTx/>
              </a:defRPr>
            </a:lvl1pPr>
          </a:lstStyle>
          <a:p>
            <a:fld id="{D57F1E4F-1CFF-5643-939E-02111984F565}" type="slidenum">
              <a:rPr lang="en-US" smtClean="0">
                <a:uFillTx/>
              </a:rPr>
              <a:t>‹#›</a:t>
            </a:fld>
            <a:endParaRPr lang="en-US"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1689518188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uFillTx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  <a:uFillTx/>
        </a:defRPr>
      </a:lvl2pPr>
      <a:lvl3pPr eaLnBrk="1" hangingPunct="1">
        <a:defRPr>
          <a:solidFill>
            <a:schemeClr val="tx2"/>
          </a:solidFill>
          <a:uFillTx/>
        </a:defRPr>
      </a:lvl3pPr>
      <a:lvl4pPr eaLnBrk="1" hangingPunct="1">
        <a:defRPr>
          <a:solidFill>
            <a:schemeClr val="tx2"/>
          </a:solidFill>
          <a:uFillTx/>
        </a:defRPr>
      </a:lvl4pPr>
      <a:lvl5pPr eaLnBrk="1" hangingPunct="1">
        <a:defRPr>
          <a:solidFill>
            <a:schemeClr val="tx2"/>
          </a:solidFill>
          <a:uFillTx/>
        </a:defRPr>
      </a:lvl5pPr>
      <a:lvl6pPr eaLnBrk="1" hangingPunct="1">
        <a:defRPr>
          <a:solidFill>
            <a:schemeClr val="tx2"/>
          </a:solidFill>
          <a:uFillTx/>
        </a:defRPr>
      </a:lvl6pPr>
      <a:lvl7pPr eaLnBrk="1" hangingPunct="1">
        <a:defRPr>
          <a:solidFill>
            <a:schemeClr val="tx2"/>
          </a:solidFill>
          <a:uFillTx/>
        </a:defRPr>
      </a:lvl7pPr>
      <a:lvl8pPr eaLnBrk="1" hangingPunct="1">
        <a:defRPr>
          <a:solidFill>
            <a:schemeClr val="tx2"/>
          </a:solidFill>
          <a:uFillTx/>
        </a:defRPr>
      </a:lvl8pPr>
      <a:lvl9pPr eaLnBrk="1" hangingPunct="1">
        <a:defRPr>
          <a:solidFill>
            <a:schemeClr val="tx2"/>
          </a:solidFill>
          <a:uFillTx/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uFillTx/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uFillTx/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uFillTx/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uFillTx/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uFillTx/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uFillTx/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uFillTx/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uFillTx/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uFillTx/>
          <a:latin typeface="+mj-lt"/>
          <a:ea typeface="+mj-ea"/>
          <a:cs typeface="+mj-cs"/>
        </a:defRPr>
      </a:lvl9pPr>
    </p:bodyStyle>
    <p:otherStyle>
      <a:defPPr>
        <a:defRPr lang="en-US">
          <a:uFillTx/>
        </a:defRPr>
      </a:defPPr>
      <a:lvl1pPr marL="0" algn="l" defTabSz="457200" rtl="0" eaLnBrk="1" latinLnBrk="0" hangingPunct="1">
        <a:defRPr sz="1800" kern="1200">
          <a:solidFill>
            <a:schemeClr val="tx1"/>
          </a:solidFill>
          <a:uFillTx/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uFillTx/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uFillTx/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uFillTx/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uFillTx/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uFillTx/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uFillTx/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uFillTx/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uFillTx/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gi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err="1">
                <a:uFillTx/>
              </a:rPr>
              <a:t>Tdap</a:t>
            </a:r>
            <a:r>
              <a:rPr lang="en-US">
                <a:uFillTx/>
              </a:rPr>
              <a:t> Vaccine</a:t>
            </a:r>
            <a:br>
              <a:rPr lang="en-US">
                <a:uFillTx/>
              </a:rPr>
            </a:br>
            <a:r>
              <a:rPr lang="en-US" sz="4000">
                <a:uFillTx/>
              </a:rPr>
              <a:t>tetanus, diphtheria, and pertussis</a:t>
            </a:r>
            <a:endParaRPr lang="en-US">
              <a:uFillTx/>
            </a:endParaRPr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>
                <a:uFillTx/>
              </a:rPr>
              <a:t>Jaclyn Topinio</a:t>
            </a:r>
          </a:p>
        </p:txBody>
      </p:sp>
    </p:spTree>
    <p:extLst>
      <p:ext uri="{BB962C8B-B14F-4D97-AF65-F5344CB8AC3E}">
        <p14:creationId xmlns:p14="http://schemas.microsoft.com/office/powerpoint/2010/main" val="11430788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800">
                <a:uFillTx/>
              </a:rPr>
              <a:t>What is the </a:t>
            </a:r>
            <a:r>
              <a:rPr lang="en-US" sz="4800" err="1">
                <a:uFillTx/>
              </a:rPr>
              <a:t>Tdap</a:t>
            </a:r>
            <a:r>
              <a:rPr lang="en-US" sz="4800">
                <a:uFillTx/>
              </a:rPr>
              <a:t> vaccine?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1182" y="2110068"/>
            <a:ext cx="10949635" cy="3240865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US" sz="4000">
                <a:uFillTx/>
              </a:rPr>
              <a:t>a combined vaccine that protects children and adults against three diseases: </a:t>
            </a:r>
          </a:p>
          <a:p>
            <a:pPr marL="0" indent="0" algn="ctr">
              <a:buNone/>
            </a:pPr>
            <a:endParaRPr lang="en-US" sz="4000" b="1">
              <a:uFillTx/>
            </a:endParaRPr>
          </a:p>
          <a:p>
            <a:pPr marL="0" indent="0" algn="ctr">
              <a:buNone/>
            </a:pPr>
            <a:r>
              <a:rPr lang="en-US" sz="4000" b="1">
                <a:uFillTx/>
              </a:rPr>
              <a:t>Diphtheria, Tetanus, and Pertussis</a:t>
            </a:r>
          </a:p>
        </p:txBody>
      </p:sp>
    </p:spTree>
    <p:extLst>
      <p:ext uri="{BB962C8B-B14F-4D97-AF65-F5344CB8AC3E}">
        <p14:creationId xmlns:p14="http://schemas.microsoft.com/office/powerpoint/2010/main" val="21671267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646111" y="484803"/>
            <a:ext cx="9404723" cy="1183576"/>
          </a:xfrm>
        </p:spPr>
        <p:txBody>
          <a:bodyPr/>
          <a:lstStyle/>
          <a:p>
            <a:r>
              <a:rPr lang="en-US" err="1">
                <a:uFillTx/>
              </a:rPr>
              <a:t>Tdap</a:t>
            </a:r>
            <a:r>
              <a:rPr lang="en-US">
                <a:uFillTx/>
              </a:rPr>
              <a:t> is a booster vaccine</a:t>
            </a:r>
          </a:p>
        </p:txBody>
      </p:sp>
      <p:graphicFrame>
        <p:nvGraphicFramePr>
          <p:cNvPr id="9" name="Table 8"/>
          <p:cNvGraphicFramePr>
            <a:graphicFrameLocks noGrp="1"/>
          </p:cNvGraphicFramePr>
          <p:nvPr/>
        </p:nvGraphicFramePr>
        <p:xfrm>
          <a:off x="312821" y="1684421"/>
          <a:ext cx="11534273" cy="349717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91440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3875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2657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4255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2657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02242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862674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038404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862674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1022428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1038404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1038405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</a:tblGrid>
              <a:tr h="1235242">
                <a:tc>
                  <a:txBody>
                    <a:bodyPr/>
                    <a:lstStyle/>
                    <a:p>
                      <a:pPr algn="ctr"/>
                      <a:endParaRPr lang="en-US" sz="2000">
                        <a:uFillTx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>
                          <a:uFillTx/>
                        </a:rPr>
                        <a:t>Birth </a:t>
                      </a:r>
                      <a:r>
                        <a:rPr lang="mr-IN" sz="2000">
                          <a:uFillTx/>
                        </a:rPr>
                        <a:t>–</a:t>
                      </a:r>
                      <a:r>
                        <a:rPr lang="en-US" sz="2000">
                          <a:uFillTx/>
                        </a:rPr>
                        <a:t> 1 </a:t>
                      </a:r>
                      <a:r>
                        <a:rPr lang="en-US" sz="2000" err="1">
                          <a:uFillTx/>
                        </a:rPr>
                        <a:t>Mos</a:t>
                      </a:r>
                      <a:endParaRPr lang="en-US" sz="2000">
                        <a:uFillTx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>
                          <a:uFillTx/>
                        </a:rPr>
                        <a:t>2 </a:t>
                      </a:r>
                      <a:r>
                        <a:rPr lang="en-US" sz="2000" err="1">
                          <a:uFillTx/>
                        </a:rPr>
                        <a:t>Mos</a:t>
                      </a:r>
                      <a:endParaRPr lang="en-US" sz="2000">
                        <a:uFillTx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>
                          <a:uFillTx/>
                        </a:rPr>
                        <a:t>4 </a:t>
                      </a:r>
                      <a:r>
                        <a:rPr lang="en-US" sz="2000" err="1">
                          <a:uFillTx/>
                        </a:rPr>
                        <a:t>Mos</a:t>
                      </a:r>
                      <a:endParaRPr lang="en-US" sz="2000">
                        <a:uFillTx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>
                          <a:uFillTx/>
                        </a:rPr>
                        <a:t>6 </a:t>
                      </a:r>
                      <a:r>
                        <a:rPr lang="en-US" sz="2000" err="1">
                          <a:uFillTx/>
                        </a:rPr>
                        <a:t>Mos</a:t>
                      </a:r>
                      <a:endParaRPr lang="en-US" sz="2000">
                        <a:uFillTx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>
                          <a:uFillTx/>
                        </a:rPr>
                        <a:t>9 - 12 </a:t>
                      </a:r>
                      <a:r>
                        <a:rPr lang="en-US" sz="2000" err="1">
                          <a:uFillTx/>
                        </a:rPr>
                        <a:t>Mos</a:t>
                      </a:r>
                      <a:endParaRPr lang="en-US" sz="2000">
                        <a:uFillTx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>
                          <a:uFillTx/>
                        </a:rPr>
                        <a:t>15 -18</a:t>
                      </a:r>
                      <a:r>
                        <a:rPr lang="en-US" sz="2000" baseline="0">
                          <a:uFillTx/>
                        </a:rPr>
                        <a:t> </a:t>
                      </a:r>
                      <a:r>
                        <a:rPr lang="en-US" sz="2000" baseline="0" err="1">
                          <a:uFillTx/>
                        </a:rPr>
                        <a:t>Mos</a:t>
                      </a:r>
                      <a:endParaRPr lang="en-US" sz="2000">
                        <a:uFillTx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>
                          <a:uFillTx/>
                        </a:rPr>
                        <a:t>19 </a:t>
                      </a:r>
                      <a:r>
                        <a:rPr lang="en-US" sz="2000" err="1">
                          <a:uFillTx/>
                        </a:rPr>
                        <a:t>Mos</a:t>
                      </a:r>
                      <a:r>
                        <a:rPr lang="en-US" sz="2000" baseline="0">
                          <a:uFillTx/>
                        </a:rPr>
                        <a:t> - 3 </a:t>
                      </a:r>
                      <a:r>
                        <a:rPr lang="en-US" sz="2000" baseline="0" err="1">
                          <a:uFillTx/>
                        </a:rPr>
                        <a:t>Yr</a:t>
                      </a:r>
                      <a:endParaRPr lang="en-US" sz="2000">
                        <a:uFillTx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>
                          <a:uFillTx/>
                        </a:rPr>
                        <a:t>4 </a:t>
                      </a:r>
                      <a:r>
                        <a:rPr lang="mr-IN" sz="2000" baseline="0">
                          <a:uFillTx/>
                        </a:rPr>
                        <a:t>–</a:t>
                      </a:r>
                      <a:r>
                        <a:rPr lang="en-US" sz="2000" baseline="0">
                          <a:uFillTx/>
                        </a:rPr>
                        <a:t> 6 </a:t>
                      </a:r>
                      <a:r>
                        <a:rPr lang="en-US" sz="2000" baseline="0" err="1">
                          <a:uFillTx/>
                        </a:rPr>
                        <a:t>Yr</a:t>
                      </a:r>
                      <a:endParaRPr lang="en-US" sz="2000">
                        <a:uFillTx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>
                          <a:uFillTx/>
                        </a:rPr>
                        <a:t>7 </a:t>
                      </a:r>
                      <a:r>
                        <a:rPr lang="mr-IN" sz="2000">
                          <a:uFillTx/>
                        </a:rPr>
                        <a:t>–</a:t>
                      </a:r>
                      <a:r>
                        <a:rPr lang="en-US" sz="2000">
                          <a:uFillTx/>
                        </a:rPr>
                        <a:t> 10 </a:t>
                      </a:r>
                      <a:r>
                        <a:rPr lang="en-US" sz="2000" err="1">
                          <a:uFillTx/>
                        </a:rPr>
                        <a:t>Yr</a:t>
                      </a:r>
                      <a:endParaRPr lang="en-US" sz="2000">
                        <a:uFillTx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>
                          <a:uFillTx/>
                        </a:rPr>
                        <a:t>11 </a:t>
                      </a:r>
                      <a:r>
                        <a:rPr lang="mr-IN" sz="2000">
                          <a:uFillTx/>
                        </a:rPr>
                        <a:t>–</a:t>
                      </a:r>
                      <a:r>
                        <a:rPr lang="en-US" sz="2000">
                          <a:uFillTx/>
                        </a:rPr>
                        <a:t> 12 </a:t>
                      </a:r>
                      <a:r>
                        <a:rPr lang="en-US" sz="2000" err="1">
                          <a:uFillTx/>
                        </a:rPr>
                        <a:t>Yr</a:t>
                      </a:r>
                      <a:endParaRPr lang="en-US" sz="2000">
                        <a:uFillTx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>
                          <a:uFillTx/>
                        </a:rPr>
                        <a:t>13 </a:t>
                      </a:r>
                      <a:r>
                        <a:rPr lang="mr-IN" sz="2000">
                          <a:uFillTx/>
                        </a:rPr>
                        <a:t>–</a:t>
                      </a:r>
                      <a:r>
                        <a:rPr lang="en-US" sz="2000">
                          <a:uFillTx/>
                        </a:rPr>
                        <a:t> 18 </a:t>
                      </a:r>
                      <a:r>
                        <a:rPr lang="en-US" sz="2000" err="1">
                          <a:uFillTx/>
                        </a:rPr>
                        <a:t>Yr</a:t>
                      </a:r>
                      <a:endParaRPr lang="en-US" sz="2000">
                        <a:uFillTx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55031">
                <a:tc>
                  <a:txBody>
                    <a:bodyPr/>
                    <a:lstStyle/>
                    <a:p>
                      <a:pPr algn="ctr"/>
                      <a:r>
                        <a:rPr lang="en-US" sz="2000" err="1">
                          <a:uFillTx/>
                        </a:rPr>
                        <a:t>DTaP</a:t>
                      </a:r>
                      <a:endParaRPr lang="en-US" sz="2000">
                        <a:uFillTx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000">
                        <a:uFillTx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>
                          <a:uFillTx/>
                        </a:rPr>
                        <a:t>1</a:t>
                      </a:r>
                      <a:r>
                        <a:rPr lang="en-US" sz="2000" baseline="30000">
                          <a:uFillTx/>
                        </a:rPr>
                        <a:t>st</a:t>
                      </a:r>
                      <a:r>
                        <a:rPr lang="en-US" sz="2000">
                          <a:uFillTx/>
                        </a:rPr>
                        <a:t> dose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>
                          <a:uFillTx/>
                        </a:rPr>
                        <a:t>2</a:t>
                      </a:r>
                      <a:r>
                        <a:rPr lang="en-US" sz="2000" baseline="30000">
                          <a:uFillTx/>
                        </a:rPr>
                        <a:t>nd</a:t>
                      </a:r>
                      <a:r>
                        <a:rPr lang="en-US" sz="2000">
                          <a:uFillTx/>
                        </a:rPr>
                        <a:t> dose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>
                          <a:uFillTx/>
                        </a:rPr>
                        <a:t>3</a:t>
                      </a:r>
                      <a:r>
                        <a:rPr lang="en-US" sz="2000" baseline="30000">
                          <a:uFillTx/>
                        </a:rPr>
                        <a:t>rd</a:t>
                      </a:r>
                      <a:r>
                        <a:rPr lang="en-US" sz="2000">
                          <a:uFillTx/>
                        </a:rPr>
                        <a:t> dose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>
                          <a:uFillTx/>
                        </a:rPr>
                        <a:t>Catch up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>
                          <a:uFillTx/>
                        </a:rPr>
                        <a:t>4</a:t>
                      </a:r>
                      <a:r>
                        <a:rPr lang="en-US" sz="2000" baseline="30000">
                          <a:uFillTx/>
                        </a:rPr>
                        <a:t>th</a:t>
                      </a:r>
                      <a:r>
                        <a:rPr lang="en-US" sz="2000">
                          <a:uFillTx/>
                        </a:rPr>
                        <a:t> dose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>
                          <a:uFillTx/>
                        </a:rPr>
                        <a:t>Catch</a:t>
                      </a:r>
                      <a:r>
                        <a:rPr lang="en-US" sz="2000" baseline="0">
                          <a:uFillTx/>
                        </a:rPr>
                        <a:t> up</a:t>
                      </a:r>
                      <a:endParaRPr lang="en-US" sz="2000">
                        <a:uFillTx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>
                          <a:uFillTx/>
                        </a:rPr>
                        <a:t>5</a:t>
                      </a:r>
                      <a:r>
                        <a:rPr lang="en-US" sz="2000" baseline="30000">
                          <a:uFillTx/>
                        </a:rPr>
                        <a:t>th</a:t>
                      </a:r>
                      <a:r>
                        <a:rPr lang="en-US" sz="2000">
                          <a:uFillTx/>
                        </a:rPr>
                        <a:t> dose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000">
                        <a:uFillTx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000">
                        <a:uFillTx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000">
                        <a:uFillTx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06906">
                <a:tc>
                  <a:txBody>
                    <a:bodyPr/>
                    <a:lstStyle/>
                    <a:p>
                      <a:pPr algn="ctr"/>
                      <a:r>
                        <a:rPr lang="en-US" sz="2000" err="1">
                          <a:uFillTx/>
                        </a:rPr>
                        <a:t>Tdap</a:t>
                      </a:r>
                      <a:endParaRPr lang="en-US" sz="2000">
                        <a:uFillTx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000">
                        <a:uFillTx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000">
                        <a:uFillTx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000">
                        <a:uFillTx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000">
                        <a:uFillTx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000">
                        <a:uFillTx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000">
                        <a:uFillTx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000">
                        <a:uFillTx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000">
                        <a:uFillTx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>
                          <a:uFillTx/>
                        </a:rPr>
                        <a:t>Catch up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err="1">
                          <a:solidFill>
                            <a:schemeClr val="bg1"/>
                          </a:solidFill>
                          <a:uFillTx/>
                        </a:rPr>
                        <a:t>Tdap</a:t>
                      </a:r>
                      <a:endParaRPr lang="en-US" sz="2000">
                        <a:solidFill>
                          <a:schemeClr val="bg1"/>
                        </a:solidFill>
                        <a:uFillTx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>
                        <a:alpha val="8509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>
                          <a:uFillTx/>
                        </a:rPr>
                        <a:t>Catch up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>
                        <a:alpha val="50196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0" name="TextBox 9"/>
          <p:cNvSpPr txBox="1">
            <a:spLocks/>
          </p:cNvSpPr>
          <p:nvPr/>
        </p:nvSpPr>
        <p:spPr>
          <a:xfrm>
            <a:off x="7860632" y="5903496"/>
            <a:ext cx="27431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Booster Vaccine</a:t>
            </a:r>
            <a:endParaRPr kumimoji="0" lang="en-US" sz="2800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cxnSp>
        <p:nvCxnSpPr>
          <p:cNvPr id="17" name="Straight Arrow Connector 16"/>
          <p:cNvCxnSpPr>
            <a:stCxn id="10" idx="0"/>
          </p:cNvCxnSpPr>
          <p:nvPr/>
        </p:nvCxnSpPr>
        <p:spPr>
          <a:xfrm flipV="1">
            <a:off x="9232232" y="4572000"/>
            <a:ext cx="1050757" cy="1331496"/>
          </a:xfrm>
          <a:prstGeom prst="straightConnector1">
            <a:avLst/>
          </a:prstGeom>
          <a:ln w="76200">
            <a:gradFill flip="none" rotWithShape="1">
              <a:gsLst>
                <a:gs pos="0">
                  <a:schemeClr val="accent1">
                    <a:lumMod val="67000"/>
                  </a:schemeClr>
                </a:gs>
                <a:gs pos="48000">
                  <a:schemeClr val="accent1">
                    <a:lumMod val="97000"/>
                    <a:lumOff val="3000"/>
                  </a:schemeClr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16200000" scaled="1"/>
              <a:tileRect/>
            </a:gra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6060806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800" err="1">
                <a:uFillTx/>
              </a:rPr>
              <a:t>Tdap</a:t>
            </a:r>
            <a:r>
              <a:rPr lang="en-US" sz="4800">
                <a:uFillTx/>
              </a:rPr>
              <a:t> </a:t>
            </a:r>
            <a:r>
              <a:rPr lang="mr-IN" sz="4800">
                <a:uFillTx/>
              </a:rPr>
              <a:t>–</a:t>
            </a:r>
            <a:r>
              <a:rPr lang="en-US" sz="4800">
                <a:uFillTx/>
              </a:rPr>
              <a:t> Booster Vaccine</a:t>
            </a:r>
            <a:endParaRPr lang="en-US">
              <a:uFillTx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2393" y="2052918"/>
            <a:ext cx="10527214" cy="4195481"/>
          </a:xfrm>
        </p:spPr>
        <p:txBody>
          <a:bodyPr>
            <a:normAutofit/>
          </a:bodyPr>
          <a:lstStyle/>
          <a:p>
            <a:r>
              <a:rPr lang="en-US" sz="3600">
                <a:uFillTx/>
              </a:rPr>
              <a:t>The protection you received from this shot for tetanus, diphtheria, and pertussis given to you as a baby wears off by the time you are 11 to 12 years old</a:t>
            </a:r>
          </a:p>
          <a:p>
            <a:r>
              <a:rPr lang="en-US" sz="3600">
                <a:uFillTx/>
              </a:rPr>
              <a:t>Allows a person to maintain their immunity against these diseases</a:t>
            </a:r>
          </a:p>
        </p:txBody>
      </p:sp>
    </p:spTree>
    <p:extLst>
      <p:ext uri="{BB962C8B-B14F-4D97-AF65-F5344CB8AC3E}">
        <p14:creationId xmlns:p14="http://schemas.microsoft.com/office/powerpoint/2010/main" val="26652365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2" presetClass="entr" presetSubtype="4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800">
                <a:uFillTx/>
              </a:rPr>
              <a:t>Tetanus (Lockjaw)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46111" y="1619781"/>
            <a:ext cx="7354889" cy="4195481"/>
          </a:xfrm>
        </p:spPr>
        <p:txBody>
          <a:bodyPr>
            <a:normAutofit lnSpcReduction="10000"/>
          </a:bodyPr>
          <a:lstStyle/>
          <a:p>
            <a:r>
              <a:rPr lang="en-US" sz="3600">
                <a:uFillTx/>
              </a:rPr>
              <a:t>Cause by poison made from bacteria (</a:t>
            </a:r>
            <a:r>
              <a:rPr lang="en-US" sz="3600" i="1">
                <a:uFillTx/>
              </a:rPr>
              <a:t>Clostridium </a:t>
            </a:r>
            <a:r>
              <a:rPr lang="en-US" sz="3600" i="1" err="1">
                <a:uFillTx/>
              </a:rPr>
              <a:t>tetani</a:t>
            </a:r>
            <a:r>
              <a:rPr lang="en-US" sz="3600">
                <a:uFillTx/>
              </a:rPr>
              <a:t>) </a:t>
            </a:r>
          </a:p>
          <a:p>
            <a:r>
              <a:rPr lang="en-US" sz="3600">
                <a:uFillTx/>
              </a:rPr>
              <a:t>Found in soil, dust, and manure</a:t>
            </a:r>
          </a:p>
          <a:p>
            <a:r>
              <a:rPr lang="en-US" sz="3600">
                <a:uFillTx/>
              </a:rPr>
              <a:t>Transmission</a:t>
            </a:r>
          </a:p>
          <a:p>
            <a:pPr lvl="1"/>
            <a:r>
              <a:rPr lang="en-US" sz="3400">
                <a:uFillTx/>
              </a:rPr>
              <a:t>Enters the body through breaks in the skin</a:t>
            </a:r>
          </a:p>
        </p:txBody>
      </p:sp>
      <p:pic>
        <p:nvPicPr>
          <p:cNvPr id="13314" name="Picture 2" descr="oot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808585" y="4140200"/>
            <a:ext cx="2150037" cy="2225288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13316" name="Picture 4" descr="acteria-phil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rot="16200000">
            <a:off x="8839372" y="2148423"/>
            <a:ext cx="3639355" cy="2274597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28799984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33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33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33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33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33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33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800">
                <a:uFillTx/>
              </a:rPr>
              <a:t>Tetanus (Lockjaw)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46111" y="1548448"/>
            <a:ext cx="8946541" cy="4740057"/>
          </a:xfrm>
        </p:spPr>
        <p:txBody>
          <a:bodyPr>
            <a:normAutofit/>
          </a:bodyPr>
          <a:lstStyle/>
          <a:p>
            <a:r>
              <a:rPr lang="en-US" sz="3600">
                <a:uFillTx/>
              </a:rPr>
              <a:t>Signs &amp; Symptoms</a:t>
            </a:r>
          </a:p>
          <a:p>
            <a:pPr lvl="1"/>
            <a:r>
              <a:rPr lang="en-US" sz="3400">
                <a:uFillTx/>
              </a:rPr>
              <a:t>Painful muscle cramps and stiffness in the jaw muscle and in other parts of the body</a:t>
            </a:r>
          </a:p>
          <a:p>
            <a:pPr lvl="2"/>
            <a:r>
              <a:rPr lang="en-US" sz="3200">
                <a:uFillTx/>
              </a:rPr>
              <a:t>May cause breathing problems and paralysis</a:t>
            </a:r>
          </a:p>
          <a:p>
            <a:r>
              <a:rPr lang="en-US" sz="3600">
                <a:uFillTx/>
              </a:rPr>
              <a:t>1-2 out of 10 people who get this disease dies</a:t>
            </a:r>
          </a:p>
        </p:txBody>
      </p:sp>
      <p:pic>
        <p:nvPicPr>
          <p:cNvPr id="14338" name="Picture 2" descr="oy-jawpain-callout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416716" y="3655034"/>
            <a:ext cx="2379177" cy="2807428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24373922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43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43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43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800">
                <a:uFillTx/>
              </a:rPr>
              <a:t>Diphtheria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46111" y="1540042"/>
            <a:ext cx="7583489" cy="4708357"/>
          </a:xfrm>
        </p:spPr>
        <p:txBody>
          <a:bodyPr>
            <a:normAutofit/>
          </a:bodyPr>
          <a:lstStyle/>
          <a:p>
            <a:r>
              <a:rPr lang="en-US" sz="3600">
                <a:uFillTx/>
              </a:rPr>
              <a:t>Caused by bacteria (</a:t>
            </a:r>
            <a:r>
              <a:rPr lang="en-US" sz="3600" i="1">
                <a:uFillTx/>
              </a:rPr>
              <a:t>Corynebacterium </a:t>
            </a:r>
            <a:r>
              <a:rPr lang="en-US" sz="3600" i="1" err="1">
                <a:uFillTx/>
              </a:rPr>
              <a:t>diphtheriae</a:t>
            </a:r>
            <a:r>
              <a:rPr lang="en-US" sz="3600">
                <a:uFillTx/>
              </a:rPr>
              <a:t>)</a:t>
            </a:r>
          </a:p>
          <a:p>
            <a:r>
              <a:rPr lang="en-US" sz="3600">
                <a:uFillTx/>
              </a:rPr>
              <a:t>Transmission</a:t>
            </a:r>
          </a:p>
          <a:p>
            <a:pPr lvl="1"/>
            <a:r>
              <a:rPr lang="en-US" sz="3400">
                <a:uFillTx/>
              </a:rPr>
              <a:t>From person to person</a:t>
            </a:r>
            <a:r>
              <a:rPr lang="en-US" sz="3200">
                <a:uFillTx/>
              </a:rPr>
              <a:t> through droplets in the air</a:t>
            </a:r>
          </a:p>
          <a:p>
            <a:pPr lvl="2"/>
            <a:r>
              <a:rPr lang="en-US" sz="3200">
                <a:uFillTx/>
              </a:rPr>
              <a:t>Sneezing</a:t>
            </a:r>
          </a:p>
          <a:p>
            <a:pPr lvl="2"/>
            <a:r>
              <a:rPr lang="en-US" sz="3200">
                <a:uFillTx/>
              </a:rPr>
              <a:t>Coughing</a:t>
            </a:r>
          </a:p>
        </p:txBody>
      </p:sp>
      <p:pic>
        <p:nvPicPr>
          <p:cNvPr id="15362" name="Picture 2" descr="iphtheria-photo-phil-7323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rot="16200000">
            <a:off x="8844422" y="2296679"/>
            <a:ext cx="3516432" cy="2197770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15364" name="Picture 4" descr="neeze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684275" y="4318264"/>
            <a:ext cx="3182402" cy="2128232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9395801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53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53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53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53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53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53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800">
                <a:uFillTx/>
              </a:rPr>
              <a:t>Diphtheria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46111" y="1619781"/>
            <a:ext cx="8946541" cy="4195481"/>
          </a:xfrm>
        </p:spPr>
        <p:txBody>
          <a:bodyPr>
            <a:normAutofit/>
          </a:bodyPr>
          <a:lstStyle/>
          <a:p>
            <a:r>
              <a:rPr lang="en-US" sz="3600">
                <a:uFillTx/>
              </a:rPr>
              <a:t>Signs &amp; Symptoms</a:t>
            </a:r>
          </a:p>
          <a:p>
            <a:pPr lvl="1"/>
            <a:r>
              <a:rPr lang="en-US" sz="3400">
                <a:uFillTx/>
              </a:rPr>
              <a:t>Causes a thick coating to form in the back of the throat</a:t>
            </a:r>
          </a:p>
          <a:p>
            <a:pPr lvl="2"/>
            <a:r>
              <a:rPr lang="en-US" sz="3200">
                <a:uFillTx/>
              </a:rPr>
              <a:t>Can lead to breathing problems, heart failure, and paralysis</a:t>
            </a:r>
          </a:p>
          <a:p>
            <a:r>
              <a:rPr lang="en-US" sz="3600">
                <a:uFillTx/>
              </a:rPr>
              <a:t>1 out of 10 people who get diphtheria die from it</a:t>
            </a:r>
          </a:p>
        </p:txBody>
      </p:sp>
      <p:pic>
        <p:nvPicPr>
          <p:cNvPr id="16386" name="Picture 2" descr=".. diphtheria 2013-07-06 11-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368718" y="3020311"/>
            <a:ext cx="2348068" cy="3348404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7065215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63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63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63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800">
                <a:uFillTx/>
              </a:rPr>
              <a:t>Pertussis (Whooping Cough)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46111" y="1635824"/>
            <a:ext cx="8946541" cy="4195481"/>
          </a:xfrm>
        </p:spPr>
        <p:txBody>
          <a:bodyPr>
            <a:normAutofit/>
          </a:bodyPr>
          <a:lstStyle/>
          <a:p>
            <a:r>
              <a:rPr lang="en-US" sz="3600" dirty="0">
                <a:uFillTx/>
              </a:rPr>
              <a:t>Caused by the bacteria (</a:t>
            </a:r>
            <a:r>
              <a:rPr lang="en-US" sz="3600" i="1" dirty="0">
                <a:uFillTx/>
              </a:rPr>
              <a:t>Bordetella pertussis</a:t>
            </a:r>
            <a:r>
              <a:rPr lang="en-US" sz="3600" dirty="0">
                <a:uFillTx/>
              </a:rPr>
              <a:t>)</a:t>
            </a:r>
          </a:p>
          <a:p>
            <a:r>
              <a:rPr lang="en-US" sz="3600" dirty="0">
                <a:uFillTx/>
              </a:rPr>
              <a:t>Transmission</a:t>
            </a:r>
          </a:p>
          <a:p>
            <a:pPr lvl="1"/>
            <a:r>
              <a:rPr lang="en-US" sz="3400" dirty="0">
                <a:uFillTx/>
              </a:rPr>
              <a:t>From person to person</a:t>
            </a:r>
          </a:p>
          <a:p>
            <a:pPr lvl="2"/>
            <a:r>
              <a:rPr lang="en-US" sz="3200" dirty="0">
                <a:uFillTx/>
              </a:rPr>
              <a:t>Sneezing</a:t>
            </a:r>
          </a:p>
          <a:p>
            <a:pPr lvl="2"/>
            <a:r>
              <a:rPr lang="en-US" sz="3200" dirty="0">
                <a:uFillTx/>
              </a:rPr>
              <a:t>Coughing</a:t>
            </a:r>
          </a:p>
        </p:txBody>
      </p:sp>
      <p:pic>
        <p:nvPicPr>
          <p:cNvPr id="17410" name="Picture 2" descr="isease_pertussis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975784" y="3036354"/>
            <a:ext cx="2573415" cy="3097630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2940034085"/>
      </p:ext>
    </p:extLst>
  </p:cSld>
  <p:clrMapOvr>
    <a:masterClrMapping/>
  </p:clrMapOvr>
  <p:transition spd="slow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74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74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74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800">
                <a:uFillTx/>
              </a:rPr>
              <a:t>Pertussis (Whooping Cough)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46112" y="1651865"/>
            <a:ext cx="8337468" cy="4195481"/>
          </a:xfrm>
        </p:spPr>
        <p:txBody>
          <a:bodyPr>
            <a:normAutofit/>
          </a:bodyPr>
          <a:lstStyle/>
          <a:p>
            <a:r>
              <a:rPr lang="en-US" sz="3600">
                <a:uFillTx/>
              </a:rPr>
              <a:t>Signs &amp; Symptoms</a:t>
            </a:r>
          </a:p>
          <a:p>
            <a:pPr lvl="1"/>
            <a:r>
              <a:rPr lang="en-US" sz="3400">
                <a:uFillTx/>
              </a:rPr>
              <a:t>Coughs that lasts for a long period of time</a:t>
            </a:r>
          </a:p>
          <a:p>
            <a:pPr lvl="2"/>
            <a:r>
              <a:rPr lang="en-US" sz="3200">
                <a:uFillTx/>
              </a:rPr>
              <a:t>Causes difficulty breathing, vomiting, disturbed sleep</a:t>
            </a:r>
          </a:p>
          <a:p>
            <a:r>
              <a:rPr lang="en-US" sz="3600">
                <a:uFillTx/>
              </a:rPr>
              <a:t>Most deadly to babies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85890" y="4089400"/>
            <a:ext cx="4166975" cy="2338136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1063728142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800">
                <a:uFillTx/>
              </a:rPr>
              <a:t>References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46111" y="1506071"/>
            <a:ext cx="10962714" cy="4894729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1600">
                <a:uFillTx/>
              </a:rPr>
              <a:t>Centers for Disease Control and Prevention (2015, October 27).</a:t>
            </a:r>
            <a:r>
              <a:rPr lang="en-US" sz="1600" i="1">
                <a:uFillTx/>
              </a:rPr>
              <a:t> Diphtheria, Tetanus, and Pertussis Vaccine </a:t>
            </a:r>
          </a:p>
          <a:p>
            <a:pPr marL="0" indent="0">
              <a:buNone/>
            </a:pPr>
            <a:r>
              <a:rPr lang="en-US" sz="1600" i="1">
                <a:uFillTx/>
              </a:rPr>
              <a:t>	Safety</a:t>
            </a:r>
            <a:r>
              <a:rPr lang="en-US" sz="1600">
                <a:uFillTx/>
              </a:rPr>
              <a:t>. Retrieved from https://</a:t>
            </a:r>
            <a:r>
              <a:rPr lang="en-US" sz="1600" err="1">
                <a:uFillTx/>
              </a:rPr>
              <a:t>www.cdc.gov</a:t>
            </a:r>
            <a:r>
              <a:rPr lang="en-US" sz="1600">
                <a:uFillTx/>
              </a:rPr>
              <a:t>/</a:t>
            </a:r>
            <a:r>
              <a:rPr lang="en-US" sz="1600" err="1">
                <a:uFillTx/>
              </a:rPr>
              <a:t>vaccinesafety</a:t>
            </a:r>
            <a:r>
              <a:rPr lang="en-US" sz="1600">
                <a:uFillTx/>
              </a:rPr>
              <a:t>/vaccines/</a:t>
            </a:r>
            <a:r>
              <a:rPr lang="en-US" sz="1600" err="1">
                <a:uFillTx/>
              </a:rPr>
              <a:t>Dtap-tdap-vaccine.html</a:t>
            </a:r>
            <a:endParaRPr lang="en-US" sz="1600">
              <a:uFillTx/>
            </a:endParaRPr>
          </a:p>
          <a:p>
            <a:pPr marL="0" indent="0">
              <a:buNone/>
            </a:pPr>
            <a:r>
              <a:rPr lang="en-US" sz="1600">
                <a:uFillTx/>
              </a:rPr>
              <a:t>Centers for Disease Control and Prevention (2017, January 10).</a:t>
            </a:r>
            <a:r>
              <a:rPr lang="en-US" sz="1600" i="1">
                <a:uFillTx/>
              </a:rPr>
              <a:t> Tetanus</a:t>
            </a:r>
            <a:r>
              <a:rPr lang="en-US" sz="1600">
                <a:uFillTx/>
              </a:rPr>
              <a:t>. Retrieved from </a:t>
            </a:r>
          </a:p>
          <a:p>
            <a:pPr marL="0" indent="0">
              <a:buNone/>
            </a:pPr>
            <a:r>
              <a:rPr lang="en-US" sz="1600">
                <a:uFillTx/>
              </a:rPr>
              <a:t>	https://</a:t>
            </a:r>
            <a:r>
              <a:rPr lang="en-US" sz="1600" err="1">
                <a:uFillTx/>
              </a:rPr>
              <a:t>www.cdc.gov</a:t>
            </a:r>
            <a:r>
              <a:rPr lang="en-US" sz="1600">
                <a:uFillTx/>
              </a:rPr>
              <a:t>/tetanus/</a:t>
            </a:r>
            <a:r>
              <a:rPr lang="en-US" sz="1600" err="1">
                <a:uFillTx/>
              </a:rPr>
              <a:t>index.html</a:t>
            </a:r>
            <a:endParaRPr lang="en-US" sz="1600">
              <a:uFillTx/>
            </a:endParaRPr>
          </a:p>
          <a:p>
            <a:pPr marL="0" indent="0">
              <a:buNone/>
            </a:pPr>
            <a:r>
              <a:rPr lang="en-US" sz="1600">
                <a:uFillTx/>
              </a:rPr>
              <a:t>Centers for Disease Control and Prevention (2016, January 15).</a:t>
            </a:r>
            <a:r>
              <a:rPr lang="en-US" sz="1600" i="1">
                <a:uFillTx/>
              </a:rPr>
              <a:t> Diphtheria</a:t>
            </a:r>
            <a:r>
              <a:rPr lang="en-US" sz="1600">
                <a:uFillTx/>
              </a:rPr>
              <a:t>. Retrieved from </a:t>
            </a:r>
          </a:p>
          <a:p>
            <a:pPr marL="0" indent="0">
              <a:buNone/>
            </a:pPr>
            <a:r>
              <a:rPr lang="en-US" sz="1600">
                <a:uFillTx/>
              </a:rPr>
              <a:t>	https://</a:t>
            </a:r>
            <a:r>
              <a:rPr lang="en-US" sz="1600" err="1">
                <a:uFillTx/>
              </a:rPr>
              <a:t>www.cdc.gov</a:t>
            </a:r>
            <a:r>
              <a:rPr lang="en-US" sz="1600">
                <a:uFillTx/>
              </a:rPr>
              <a:t>/diphtheria/</a:t>
            </a:r>
            <a:r>
              <a:rPr lang="en-US" sz="1600" err="1">
                <a:uFillTx/>
              </a:rPr>
              <a:t>index.html</a:t>
            </a:r>
            <a:endParaRPr lang="en-US" sz="1600">
              <a:uFillTx/>
            </a:endParaRPr>
          </a:p>
          <a:p>
            <a:pPr marL="0" indent="0">
              <a:buNone/>
            </a:pPr>
            <a:r>
              <a:rPr lang="en-US" sz="1600">
                <a:uFillTx/>
              </a:rPr>
              <a:t>Centers for Disease Control and Prevention (2016, January 26).</a:t>
            </a:r>
            <a:r>
              <a:rPr lang="en-US" sz="1600" i="1">
                <a:uFillTx/>
              </a:rPr>
              <a:t> Pertussis</a:t>
            </a:r>
            <a:r>
              <a:rPr lang="en-US" sz="1600">
                <a:uFillTx/>
              </a:rPr>
              <a:t>. Retrieved from </a:t>
            </a:r>
          </a:p>
          <a:p>
            <a:pPr marL="0" indent="0">
              <a:buNone/>
            </a:pPr>
            <a:r>
              <a:rPr lang="en-US" sz="1600">
                <a:uFillTx/>
              </a:rPr>
              <a:t>	https://</a:t>
            </a:r>
            <a:r>
              <a:rPr lang="en-US" sz="1600" err="1">
                <a:uFillTx/>
              </a:rPr>
              <a:t>www.cdc.gov</a:t>
            </a:r>
            <a:r>
              <a:rPr lang="en-US" sz="1600">
                <a:uFillTx/>
              </a:rPr>
              <a:t>/pertussis/</a:t>
            </a:r>
            <a:r>
              <a:rPr lang="en-US" sz="1600" err="1">
                <a:uFillTx/>
              </a:rPr>
              <a:t>index.html</a:t>
            </a:r>
            <a:endParaRPr lang="en-US" sz="1600">
              <a:uFillTx/>
            </a:endParaRPr>
          </a:p>
          <a:p>
            <a:pPr marL="0" indent="0">
              <a:buNone/>
            </a:pPr>
            <a:r>
              <a:rPr lang="en-US" sz="1600">
                <a:uFillTx/>
              </a:rPr>
              <a:t>Centers for Disease Control and Prevention (2017, February 6).</a:t>
            </a:r>
            <a:r>
              <a:rPr lang="en-US" sz="1600" i="1">
                <a:uFillTx/>
              </a:rPr>
              <a:t> Immunization Schedules</a:t>
            </a:r>
            <a:r>
              <a:rPr lang="en-US" sz="1600">
                <a:uFillTx/>
              </a:rPr>
              <a:t>. Retrieved from </a:t>
            </a:r>
          </a:p>
          <a:p>
            <a:pPr marL="0" indent="0">
              <a:buNone/>
            </a:pPr>
            <a:r>
              <a:rPr lang="en-US" sz="1600">
                <a:uFillTx/>
              </a:rPr>
              <a:t>	https://</a:t>
            </a:r>
            <a:r>
              <a:rPr lang="en-US" sz="1600" err="1">
                <a:uFillTx/>
              </a:rPr>
              <a:t>www.cdc.gov</a:t>
            </a:r>
            <a:r>
              <a:rPr lang="en-US" sz="1600">
                <a:uFillTx/>
              </a:rPr>
              <a:t>/vaccines/schedules/hcp/</a:t>
            </a:r>
            <a:r>
              <a:rPr lang="en-US" sz="1600" err="1">
                <a:uFillTx/>
              </a:rPr>
              <a:t>imz</a:t>
            </a:r>
            <a:r>
              <a:rPr lang="en-US" sz="1600">
                <a:uFillTx/>
              </a:rPr>
              <a:t>/child-</a:t>
            </a:r>
            <a:r>
              <a:rPr lang="en-US" sz="1600" err="1">
                <a:uFillTx/>
              </a:rPr>
              <a:t>adolescent.html</a:t>
            </a:r>
            <a:endParaRPr lang="en-US" sz="1600">
              <a:uFillTx/>
            </a:endParaRPr>
          </a:p>
          <a:p>
            <a:pPr marL="0" indent="0">
              <a:buNone/>
            </a:pPr>
            <a:r>
              <a:rPr lang="en-US" sz="1600">
                <a:uFillTx/>
              </a:rPr>
              <a:t>National Center for Immunization and Respiratory Diseases (2016, October 18). </a:t>
            </a:r>
            <a:r>
              <a:rPr lang="en-US" sz="1600" i="1" err="1">
                <a:uFillTx/>
              </a:rPr>
              <a:t>Tdap</a:t>
            </a:r>
            <a:r>
              <a:rPr lang="en-US" sz="1600" i="1">
                <a:uFillTx/>
              </a:rPr>
              <a:t> (Tetanus, Diphtheria, </a:t>
            </a:r>
          </a:p>
          <a:p>
            <a:pPr marL="0" indent="0">
              <a:buNone/>
            </a:pPr>
            <a:r>
              <a:rPr lang="en-US" sz="1600" i="1">
                <a:uFillTx/>
              </a:rPr>
              <a:t>	Pertussis) VIS</a:t>
            </a:r>
            <a:r>
              <a:rPr lang="en-US" sz="1600">
                <a:uFillTx/>
              </a:rPr>
              <a:t>. Retrieved from https://</a:t>
            </a:r>
            <a:r>
              <a:rPr lang="en-US" sz="1600" err="1">
                <a:uFillTx/>
              </a:rPr>
              <a:t>www.cdc.gov</a:t>
            </a:r>
            <a:r>
              <a:rPr lang="en-US" sz="1600">
                <a:uFillTx/>
              </a:rPr>
              <a:t>/vaccines/hcp/vis/vis-statements/</a:t>
            </a:r>
            <a:r>
              <a:rPr lang="en-US" sz="1600" err="1">
                <a:uFillTx/>
              </a:rPr>
              <a:t>tdap.html</a:t>
            </a:r>
            <a:br>
              <a:rPr lang="en-US" sz="1600">
                <a:uFillTx/>
              </a:rPr>
            </a:br>
            <a:endParaRPr lang="en-US" sz="1600"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327439594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1_Ion">
  <a:themeElements>
    <a:clrScheme name="Ion">
      <a:dk1>
        <a:srgbClr val="000000"/>
      </a:dk1>
      <a:lt1>
        <a:srgbClr val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1">
          <a:schemeClr val="accent1"/>
        </a:fillRef>
        <a:effectRef idx="1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1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/>
      <a:bodyPr/>
      <a:lstStyle/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338</Words>
  <Application>Microsoft Macintosh PowerPoint</Application>
  <PresentationFormat>Widescreen</PresentationFormat>
  <Paragraphs>79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5" baseType="lpstr">
      <vt:lpstr>Arial</vt:lpstr>
      <vt:lpstr>Century Gothic</vt:lpstr>
      <vt:lpstr>Wingdings 3</vt:lpstr>
      <vt:lpstr>1_Ion</vt:lpstr>
      <vt:lpstr>Tdap Vaccine tetanus, diphtheria, and pertussis</vt:lpstr>
      <vt:lpstr>What is the Tdap vaccine?</vt:lpstr>
      <vt:lpstr>Tdap is a booster vaccine</vt:lpstr>
      <vt:lpstr>Tdap – Booster Vaccine</vt:lpstr>
      <vt:lpstr>Tetanus (Lockjaw)</vt:lpstr>
      <vt:lpstr>Tetanus (Lockjaw)</vt:lpstr>
      <vt:lpstr>Diphtheria</vt:lpstr>
      <vt:lpstr>Diphtheria</vt:lpstr>
      <vt:lpstr>Pertussis (Whooping Cough)</vt:lpstr>
      <vt:lpstr>Pertussis (Whooping Cough)</vt:lpstr>
      <vt:lpstr>References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Tdap Vaccine tetanus, diphtheria, and pertussis</dc:title>
  <dc:creator>Sandra Chang</dc:creator>
  <cp:lastModifiedBy>Sandra Chang</cp:lastModifiedBy>
  <cp:revision>1</cp:revision>
  <dcterms:created xsi:type="dcterms:W3CDTF">2019-04-24T02:52:52Z</dcterms:created>
  <dcterms:modified xsi:type="dcterms:W3CDTF">2019-04-24T02:53:40Z</dcterms:modified>
</cp:coreProperties>
</file>